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0" r:id="rId4"/>
    <p:sldId id="29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S::mark.hamilton@commscope.com::7a57ae76-fe50-4fda-9ae1-991be789b0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8" autoAdjust="0"/>
    <p:restoredTop sz="94660"/>
  </p:normalViewPr>
  <p:slideViewPr>
    <p:cSldViewPr>
      <p:cViewPr varScale="1">
        <p:scale>
          <a:sx n="94" d="100"/>
          <a:sy n="94" d="100"/>
        </p:scale>
        <p:origin x="6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76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4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802.11-23/0700r0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7" y="6475413"/>
            <a:ext cx="23339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PICS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2023-04-24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7736" progId="Word.Document.8">
                  <p:embed/>
                </p:oleObj>
              </mc:Choice>
              <mc:Fallback>
                <p:oleObj name="Document" r:id="rId3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Presentation for discussion, to reach consensus on TGbh PICS</a:t>
            </a:r>
          </a:p>
          <a:p>
            <a:pPr algn="ctr"/>
            <a:endParaRPr lang="en-US" altLang="en-US" dirty="0"/>
          </a:p>
          <a:p>
            <a:pPr>
              <a:spcBef>
                <a:spcPts val="0"/>
              </a:spcBef>
            </a:pPr>
            <a:r>
              <a:rPr lang="en-US" altLang="en-US" sz="2000" b="0" dirty="0"/>
              <a:t>r0 – initial 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TGbh PICS status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57252-99EA-A8B1-BD0B-4F2AB6E56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Currently, D0.2 has a PICS statement, that only references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we added IRM recently, need to add PICS coverage for IRM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PICS has Device ID depend on PC34, which is RSNA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this (also) depend on “infrastructure STA and AP” (not Mesh, not IBSS, etc.)?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CID 62 resolution added (slightly different) text (which is a conflict), and with dependency on CFAP or </a:t>
            </a:r>
            <a:r>
              <a:rPr lang="en-US" dirty="0" err="1"/>
              <a:t>CFSTAofAP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want/think it’s useful to have a single option for a “Changing MAC address” condition in the PICS?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04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96F813-843C-45FE-A22C-877313AB9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Proposed PICS for TGbh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0CB6E-0936-4B6B-9B98-0845914459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31335B-5E6F-4365-88C0-476E775E6521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524000"/>
            <a:ext cx="10972800" cy="4570414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en-US" altLang="en-US" sz="21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25D6E3-9BA2-8250-5A2C-861B7C21FDA5}"/>
              </a:ext>
            </a:extLst>
          </p:cNvPr>
          <p:cNvSpPr txBox="1"/>
          <p:nvPr/>
        </p:nvSpPr>
        <p:spPr>
          <a:xfrm>
            <a:off x="2438400" y="1447800"/>
            <a:ext cx="430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IUT configuration: Add a row: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A2BD36-66E1-3FCE-BCE6-53FCC3BD4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09958"/>
              </p:ext>
            </p:extLst>
          </p:nvPr>
        </p:nvGraphicFramePr>
        <p:xfrm>
          <a:off x="3075616" y="2057400"/>
          <a:ext cx="7440615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88123">
                  <a:extLst>
                    <a:ext uri="{9D8B030D-6E8A-4147-A177-3AD203B41FA5}">
                      <a16:colId xmlns:a16="http://schemas.microsoft.com/office/drawing/2014/main" val="768177901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3216358062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2218851405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3103739030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1134184696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IUT configuration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References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Support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997090"/>
                  </a:ext>
                </a:extLst>
              </a:tr>
              <a:tr h="66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CFCMA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Support for changing MAC 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12.2.11 (Changing MAC address)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PC34 AND (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CFAP OR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CFSTAofAP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):O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Yes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 </a:t>
                      </a: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No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73942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DC9A8B0-2577-8E25-55A2-E3F0EEF34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787" y="3702050"/>
            <a:ext cx="137648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62E9BA-5A21-D569-5F0D-9968B6C76F91}"/>
              </a:ext>
            </a:extLst>
          </p:cNvPr>
          <p:cNvSpPr txBox="1"/>
          <p:nvPr/>
        </p:nvSpPr>
        <p:spPr>
          <a:xfrm>
            <a:off x="2438400" y="3328253"/>
            <a:ext cx="547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MAC protocol capabilities: Add 2 rows: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5726A2-48A5-8EB8-CB72-7FB590F41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2973"/>
              </p:ext>
            </p:extLst>
          </p:nvPr>
        </p:nvGraphicFramePr>
        <p:xfrm>
          <a:off x="3060376" y="3884614"/>
          <a:ext cx="7455060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491012">
                  <a:extLst>
                    <a:ext uri="{9D8B030D-6E8A-4147-A177-3AD203B41FA5}">
                      <a16:colId xmlns:a16="http://schemas.microsoft.com/office/drawing/2014/main" val="470244497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535146973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2731362159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1457341092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3212887490"/>
                    </a:ext>
                  </a:extLst>
                </a:gridCol>
              </a:tblGrid>
              <a:tr h="47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Protocol Capability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References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Support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009444"/>
                  </a:ext>
                </a:extLst>
              </a:tr>
              <a:tr h="472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PC&lt;ANA&gt;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Device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12.2.11.1 (Device ID indication)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CFCMA:O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Yes </a:t>
                      </a:r>
                      <a:r>
                        <a:rPr lang="en-US" sz="110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 </a:t>
                      </a:r>
                      <a:r>
                        <a:rPr lang="en-US" sz="110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No </a:t>
                      </a:r>
                      <a:r>
                        <a:rPr lang="en-US" sz="110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73715"/>
                  </a:ext>
                </a:extLst>
              </a:tr>
              <a:tr h="1180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PC&lt;ANA&gt;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12.2.11.2 (Identifiable Random MAC address  operation)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CFCMA:O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Yes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 </a:t>
                      </a: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No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070940"/>
                  </a:ext>
                </a:extLst>
              </a:tr>
            </a:tbl>
          </a:graphicData>
        </a:graphic>
      </p:graphicFrame>
      <p:sp>
        <p:nvSpPr>
          <p:cNvPr id="14" name="Rectangle 4">
            <a:extLst>
              <a:ext uri="{FF2B5EF4-FFF2-40B4-BE49-F238E27FC236}">
                <a16:creationId xmlns:a16="http://schemas.microsoft.com/office/drawing/2014/main" id="{4A0E343E-C68D-6F47-935E-91D843F0B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376" y="4702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2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44611</TotalTime>
  <Words>280</Words>
  <Application>Microsoft Office PowerPoint</Application>
  <PresentationFormat>Widescreen</PresentationFormat>
  <Paragraphs>58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TimesNewRoman</vt:lpstr>
      <vt:lpstr>Wingdings</vt:lpstr>
      <vt:lpstr>Office Theme</vt:lpstr>
      <vt:lpstr>Document</vt:lpstr>
      <vt:lpstr>TGbh PICS</vt:lpstr>
      <vt:lpstr>Abstract</vt:lpstr>
      <vt:lpstr>TGbh PICS status</vt:lpstr>
      <vt:lpstr>Proposed PICS for TGbh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298</cp:revision>
  <cp:lastPrinted>1601-01-01T00:00:00Z</cp:lastPrinted>
  <dcterms:created xsi:type="dcterms:W3CDTF">2021-01-26T19:12:38Z</dcterms:created>
  <dcterms:modified xsi:type="dcterms:W3CDTF">2023-04-24T17:39:56Z</dcterms:modified>
</cp:coreProperties>
</file>