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6" d="100"/>
          <a:sy n="96" d="100"/>
        </p:scale>
        <p:origin x="12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802.11-23/0681r2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7-00bh-tgbh-motions-list.pptx" TargetMode="External"/><Relationship Id="rId4" Type="http://schemas.openxmlformats.org/officeDocument/2006/relationships/hyperlink" Target="https://mentor.ieee.org/802.11/dcn/22/11-22-0973-25-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700-00-00bh-tgbh-pics.pptx" TargetMode="External"/><Relationship Id="rId3" Type="http://schemas.openxmlformats.org/officeDocument/2006/relationships/hyperlink" Target="https://mentor.ieee.org/802.11/dcn/23/11-23-0129-03-00bh-irm-proposed-text.docx" TargetMode="External"/><Relationship Id="rId7" Type="http://schemas.openxmlformats.org/officeDocument/2006/relationships/hyperlink" Target="https://mentor.ieee.org/802.11/dcn/22/11-22-1806-04-00bh-cr-for-pas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1-00bh-discussion-on-cid-35.pptx" TargetMode="External"/><Relationship Id="rId5" Type="http://schemas.openxmlformats.org/officeDocument/2006/relationships/hyperlink" Target="https://mentor.ieee.org/802.11/dcn/22/11-22-1806-03-00bh-cr-for-pasn.docx" TargetMode="External"/><Relationship Id="rId4" Type="http://schemas.openxmlformats.org/officeDocument/2006/relationships/hyperlink" Target="https://mentor.ieee.org/802.11/dcn/22/11-22-1732-02-00bh-resolution-for-cid19-and-cid20.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25 April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11-22/0973r25</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11-22/0651r17</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Editor’s report on status, D0.3</a:t>
            </a:r>
          </a:p>
          <a:p>
            <a:pPr marL="857250" lvl="1" indent="-457200">
              <a:lnSpc>
                <a:spcPct val="90000"/>
              </a:lnSpc>
              <a:spcBef>
                <a:spcPts val="0"/>
              </a:spcBef>
              <a:spcAft>
                <a:spcPts val="600"/>
              </a:spcAft>
              <a:buFont typeface="Arial" panose="020B0604020202020204" pitchFamily="34" charset="0"/>
              <a:buChar char="•"/>
              <a:defRPr/>
            </a:pPr>
            <a:r>
              <a:rPr lang="en-US" dirty="0"/>
              <a:t>Annex B (PICS) resolution conflict</a:t>
            </a:r>
          </a:p>
          <a:p>
            <a:pPr marL="457200" indent="-457200">
              <a:lnSpc>
                <a:spcPct val="90000"/>
              </a:lnSpc>
              <a:spcBef>
                <a:spcPts val="0"/>
              </a:spcBef>
              <a:spcAft>
                <a:spcPts val="600"/>
              </a:spcAft>
              <a:buFont typeface="Arial" panose="020B0604020202020204" pitchFamily="34" charset="0"/>
              <a:buChar char="•"/>
              <a:defRPr/>
            </a:pPr>
            <a:r>
              <a:rPr lang="en-US" dirty="0"/>
              <a:t>Discussion / Contributions on remaining CIDs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Plan for between now and Ma</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18:</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11-22/1732r2</a:t>
            </a:r>
            <a:r>
              <a:rPr lang="en-US" altLang="en-US" sz="2000" dirty="0">
                <a:solidFill>
                  <a:schemeClr val="tx1"/>
                </a:solidFill>
              </a:rPr>
              <a:t> – Resolution for CID19 and CID20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11-22/1806r3</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11-23/0623r1</a:t>
            </a:r>
            <a:r>
              <a:rPr lang="en-US" altLang="en-US" sz="2000" dirty="0">
                <a:solidFill>
                  <a:schemeClr val="tx1"/>
                </a:solidFill>
              </a:rPr>
              <a:t> – Discussion on CID 35 (Mark Hamilton)</a:t>
            </a:r>
          </a:p>
          <a:p>
            <a:pPr marL="857250" lvl="1"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rPr>
              <a:t>Continue open discussion (continue from reflector discussion), and converge on a direction for the text</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April 25: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11-22/1806r4</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CID 35 text: </a:t>
            </a:r>
            <a:r>
              <a:rPr lang="en-US" altLang="en-US" sz="2000" b="0" dirty="0">
                <a:solidFill>
                  <a:schemeClr val="tx1"/>
                </a:solidFill>
              </a:rPr>
              <a:t>Starting to depend on resolution to CID19 and CID20 (at least partially).  </a:t>
            </a:r>
            <a:r>
              <a:rPr lang="en-US" altLang="en-US" sz="2000" dirty="0">
                <a:solidFill>
                  <a:schemeClr val="tx1"/>
                </a:solidFill>
              </a:rPr>
              <a:t>TBD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11-23/0700r0</a:t>
            </a:r>
            <a:r>
              <a:rPr lang="en-US" altLang="en-US" sz="2000" dirty="0">
                <a:solidFill>
                  <a:schemeClr val="tx1"/>
                </a:solidFill>
              </a:rPr>
              <a:t> – TGbh PICS</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25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45744</TotalTime>
  <Words>2331</Words>
  <Application>Microsoft Office PowerPoint</Application>
  <PresentationFormat>Widescreen</PresentationFormat>
  <Paragraphs>228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304</cp:revision>
  <cp:lastPrinted>1601-01-01T00:00:00Z</cp:lastPrinted>
  <dcterms:created xsi:type="dcterms:W3CDTF">2021-01-26T19:12:38Z</dcterms:created>
  <dcterms:modified xsi:type="dcterms:W3CDTF">2023-04-24T18:22:21Z</dcterms:modified>
</cp:coreProperties>
</file>