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1FBB6C-2BFE-4B2F-A9ED-58B29E6F79CC}" v="1" dt="2023-04-21T14:23:15.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81FBB6C-2BFE-4B2F-A9ED-58B29E6F79CC}"/>
    <pc:docChg chg="delSld modSld modMainMaster">
      <pc:chgData name="Xiaofei Wang" userId="6e1836d3-2ed9-4ae5-8700-9029b71c19c7" providerId="ADAL" clId="{B81FBB6C-2BFE-4B2F-A9ED-58B29E6F79CC}" dt="2023-04-21T14:28:01.130" v="133" actId="20577"/>
      <pc:docMkLst>
        <pc:docMk/>
      </pc:docMkLst>
      <pc:sldChg chg="modSp mod">
        <pc:chgData name="Xiaofei Wang" userId="6e1836d3-2ed9-4ae5-8700-9029b71c19c7" providerId="ADAL" clId="{B81FBB6C-2BFE-4B2F-A9ED-58B29E6F79CC}" dt="2023-04-21T14:23:30.547" v="12" actId="20577"/>
        <pc:sldMkLst>
          <pc:docMk/>
          <pc:sldMk cId="0" sldId="256"/>
        </pc:sldMkLst>
        <pc:spChg chg="mod">
          <ac:chgData name="Xiaofei Wang" userId="6e1836d3-2ed9-4ae5-8700-9029b71c19c7" providerId="ADAL" clId="{B81FBB6C-2BFE-4B2F-A9ED-58B29E6F79CC}" dt="2023-04-21T14:23:27.315" v="8" actId="20577"/>
          <ac:spMkLst>
            <pc:docMk/>
            <pc:sldMk cId="0" sldId="256"/>
            <ac:spMk id="3073" creationId="{00000000-0000-0000-0000-000000000000}"/>
          </ac:spMkLst>
        </pc:spChg>
        <pc:spChg chg="mod">
          <ac:chgData name="Xiaofei Wang" userId="6e1836d3-2ed9-4ae5-8700-9029b71c19c7" providerId="ADAL" clId="{B81FBB6C-2BFE-4B2F-A9ED-58B29E6F79CC}" dt="2023-04-21T14:23:30.547" v="12" actId="20577"/>
          <ac:spMkLst>
            <pc:docMk/>
            <pc:sldMk cId="0" sldId="256"/>
            <ac:spMk id="3074" creationId="{00000000-0000-0000-0000-000000000000}"/>
          </ac:spMkLst>
        </pc:spChg>
      </pc:sldChg>
      <pc:sldChg chg="modSp mod">
        <pc:chgData name="Xiaofei Wang" userId="6e1836d3-2ed9-4ae5-8700-9029b71c19c7" providerId="ADAL" clId="{B81FBB6C-2BFE-4B2F-A9ED-58B29E6F79CC}" dt="2023-04-21T14:23:34.789" v="15" actId="20577"/>
        <pc:sldMkLst>
          <pc:docMk/>
          <pc:sldMk cId="0" sldId="332"/>
        </pc:sldMkLst>
        <pc:spChg chg="mod">
          <ac:chgData name="Xiaofei Wang" userId="6e1836d3-2ed9-4ae5-8700-9029b71c19c7" providerId="ADAL" clId="{B81FBB6C-2BFE-4B2F-A9ED-58B29E6F79CC}" dt="2023-04-21T14:23:34.789" v="15" actId="20577"/>
          <ac:spMkLst>
            <pc:docMk/>
            <pc:sldMk cId="0" sldId="332"/>
            <ac:spMk id="17413" creationId="{C2334348-7D14-5567-9887-24899B21D490}"/>
          </ac:spMkLst>
        </pc:spChg>
      </pc:sldChg>
      <pc:sldChg chg="modSp mod">
        <pc:chgData name="Xiaofei Wang" userId="6e1836d3-2ed9-4ae5-8700-9029b71c19c7" providerId="ADAL" clId="{B81FBB6C-2BFE-4B2F-A9ED-58B29E6F79CC}" dt="2023-04-21T14:26:56.871" v="121" actId="108"/>
        <pc:sldMkLst>
          <pc:docMk/>
          <pc:sldMk cId="0" sldId="395"/>
        </pc:sldMkLst>
        <pc:spChg chg="mod">
          <ac:chgData name="Xiaofei Wang" userId="6e1836d3-2ed9-4ae5-8700-9029b71c19c7" providerId="ADAL" clId="{B81FBB6C-2BFE-4B2F-A9ED-58B29E6F79CC}" dt="2023-04-21T14:26:56.871" v="121" actId="108"/>
          <ac:spMkLst>
            <pc:docMk/>
            <pc:sldMk cId="0" sldId="395"/>
            <ac:spMk id="19463" creationId="{014A845C-CDC6-4811-8948-EAB07A9434A5}"/>
          </ac:spMkLst>
        </pc:spChg>
      </pc:sldChg>
      <pc:sldChg chg="modSp mod">
        <pc:chgData name="Xiaofei Wang" userId="6e1836d3-2ed9-4ae5-8700-9029b71c19c7" providerId="ADAL" clId="{B81FBB6C-2BFE-4B2F-A9ED-58B29E6F79CC}" dt="2023-04-21T14:28:01.130" v="133" actId="20577"/>
        <pc:sldMkLst>
          <pc:docMk/>
          <pc:sldMk cId="2796803295" sldId="2385"/>
        </pc:sldMkLst>
        <pc:spChg chg="mod">
          <ac:chgData name="Xiaofei Wang" userId="6e1836d3-2ed9-4ae5-8700-9029b71c19c7" providerId="ADAL" clId="{B81FBB6C-2BFE-4B2F-A9ED-58B29E6F79CC}" dt="2023-04-21T14:27:51.173" v="131" actId="20577"/>
          <ac:spMkLst>
            <pc:docMk/>
            <pc:sldMk cId="2796803295" sldId="2385"/>
            <ac:spMk id="2" creationId="{00000000-0000-0000-0000-000000000000}"/>
          </ac:spMkLst>
        </pc:spChg>
        <pc:spChg chg="mod">
          <ac:chgData name="Xiaofei Wang" userId="6e1836d3-2ed9-4ae5-8700-9029b71c19c7" providerId="ADAL" clId="{B81FBB6C-2BFE-4B2F-A9ED-58B29E6F79CC}" dt="2023-04-21T14:28:01.130" v="133" actId="20577"/>
          <ac:spMkLst>
            <pc:docMk/>
            <pc:sldMk cId="2796803295" sldId="2385"/>
            <ac:spMk id="3" creationId="{00000000-0000-0000-0000-000000000000}"/>
          </ac:spMkLst>
        </pc:spChg>
      </pc:sldChg>
      <pc:sldChg chg="modSp mod">
        <pc:chgData name="Xiaofei Wang" userId="6e1836d3-2ed9-4ae5-8700-9029b71c19c7" providerId="ADAL" clId="{B81FBB6C-2BFE-4B2F-A9ED-58B29E6F79CC}" dt="2023-04-21T14:27:35.722" v="127" actId="20577"/>
        <pc:sldMkLst>
          <pc:docMk/>
          <pc:sldMk cId="3203800803" sldId="2386"/>
        </pc:sldMkLst>
        <pc:spChg chg="mod">
          <ac:chgData name="Xiaofei Wang" userId="6e1836d3-2ed9-4ae5-8700-9029b71c19c7" providerId="ADAL" clId="{B81FBB6C-2BFE-4B2F-A9ED-58B29E6F79CC}" dt="2023-04-21T14:27:35.722" v="127" actId="20577"/>
          <ac:spMkLst>
            <pc:docMk/>
            <pc:sldMk cId="3203800803" sldId="2386"/>
            <ac:spMk id="3" creationId="{00000000-0000-0000-0000-000000000000}"/>
          </ac:spMkLst>
        </pc:spChg>
      </pc:sldChg>
      <pc:sldChg chg="del">
        <pc:chgData name="Xiaofei Wang" userId="6e1836d3-2ed9-4ae5-8700-9029b71c19c7" providerId="ADAL" clId="{B81FBB6C-2BFE-4B2F-A9ED-58B29E6F79CC}" dt="2023-04-21T14:27:46.013" v="128" actId="47"/>
        <pc:sldMkLst>
          <pc:docMk/>
          <pc:sldMk cId="4131375958" sldId="2387"/>
        </pc:sldMkLst>
      </pc:sldChg>
      <pc:sldMasterChg chg="modSp">
        <pc:chgData name="Xiaofei Wang" userId="6e1836d3-2ed9-4ae5-8700-9029b71c19c7" providerId="ADAL" clId="{B81FBB6C-2BFE-4B2F-A9ED-58B29E6F79CC}" dt="2023-04-21T14:23:15.464" v="0"/>
        <pc:sldMasterMkLst>
          <pc:docMk/>
          <pc:sldMasterMk cId="0" sldId="2147483648"/>
        </pc:sldMasterMkLst>
        <pc:spChg chg="mod">
          <ac:chgData name="Xiaofei Wang" userId="6e1836d3-2ed9-4ae5-8700-9029b71c19c7" providerId="ADAL" clId="{B81FBB6C-2BFE-4B2F-A9ED-58B29E6F79CC}" dt="2023-04-21T14:23:15.464"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802.11-23/676r0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April 24,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2023-04-22</a:t>
            </a:r>
          </a:p>
        </p:txBody>
      </p:sp>
      <p:sp>
        <p:nvSpPr>
          <p:cNvPr id="6" name="Date Placeholder 3"/>
          <p:cNvSpPr>
            <a:spLocks noGrp="1"/>
          </p:cNvSpPr>
          <p:nvPr>
            <p:ph type="dt" idx="10"/>
          </p:nvPr>
        </p:nvSpPr>
        <p:spPr/>
        <p:txBody>
          <a:bodyPr/>
          <a:lstStyle/>
          <a:p>
            <a:r>
              <a:rPr lang="en-US" dirty="0"/>
              <a:t>April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dirty="0"/>
              <a:t>11-23/606r0: </a:t>
            </a:r>
            <a:r>
              <a:rPr lang="en-US" sz="2800" b="1" dirty="0"/>
              <a:t>Proposed IEEE 802.11 AIML TIG Technical Report Text for the Dual CSI Feedback Use Case</a:t>
            </a:r>
            <a:r>
              <a:rPr lang="en-US" altLang="en-US" sz="2800" dirty="0"/>
              <a:t>, </a:t>
            </a:r>
            <a:r>
              <a:rPr lang="en-US" sz="2800" dirty="0"/>
              <a:t>Eunsung Jeon (Samsung)</a:t>
            </a:r>
          </a:p>
          <a:p>
            <a:pPr marL="857250" lvl="1" indent="-457200">
              <a:buFont typeface="Arial" panose="020B0604020202020204" pitchFamily="34" charset="0"/>
              <a:buChar char="•"/>
              <a:defRPr/>
            </a:pPr>
            <a:endParaRPr lang="en-US" altLang="en-US" sz="2800" dirty="0"/>
          </a:p>
          <a:p>
            <a:pPr marL="857250" lvl="1" indent="-457200">
              <a:buFont typeface="Arial" panose="020B0604020202020204" pitchFamily="34" charset="0"/>
              <a:buChar char="•"/>
              <a:defRPr/>
            </a:pPr>
            <a:r>
              <a:rPr lang="en-US" altLang="en-US" sz="2800" dirty="0"/>
              <a:t>11-23/218r2: </a:t>
            </a:r>
            <a:r>
              <a:rPr lang="en-US" sz="2800" b="1" dirty="0"/>
              <a:t>AIML methodology for dynamic spectrum sharing and coexistence</a:t>
            </a:r>
            <a:r>
              <a:rPr lang="en-US" sz="2800" dirty="0"/>
              <a:t>, Marco Hernandez (YRP-IAI Japan; CWC Oulu University)</a:t>
            </a:r>
          </a:p>
          <a:p>
            <a:pPr marL="857250" lvl="1" indent="-457200">
              <a:buFont typeface="Arial" panose="020B0604020202020204" pitchFamily="34" charset="0"/>
              <a:buChar char="•"/>
              <a:defRPr/>
            </a:pPr>
            <a:endParaRPr lang="en-US" sz="2800" dirty="0"/>
          </a:p>
          <a:p>
            <a:pPr marL="857250" lvl="1" indent="-457200">
              <a:buFont typeface="Arial" panose="020B0604020202020204" pitchFamily="34" charset="0"/>
              <a:buChar char="•"/>
              <a:defRPr/>
            </a:pPr>
            <a:r>
              <a:rPr lang="en-US" altLang="en-US" sz="2800" dirty="0"/>
              <a:t>11-23/666: </a:t>
            </a:r>
            <a:r>
              <a:rPr lang="en-US" sz="2800" b="1" dirty="0"/>
              <a:t>AI/ML for Communication Assisted Sensing in 802.11 Networks</a:t>
            </a:r>
            <a:r>
              <a:rPr lang="en-US" sz="2800" dirty="0"/>
              <a:t>, </a:t>
            </a:r>
            <a:r>
              <a:rPr lang="it-IT" sz="2800" dirty="0"/>
              <a:t>Francesca Meneghello (University of Padova)</a:t>
            </a:r>
            <a:endParaRPr lang="en-US" altLang="en-US" sz="2800" dirty="0"/>
          </a:p>
          <a:p>
            <a:pPr marL="857250" lvl="1" indent="-457200">
              <a:buFont typeface="Arial" panose="020B0604020202020204" pitchFamily="34" charset="0"/>
              <a:buChar char="•"/>
              <a:defRPr/>
            </a:pPr>
            <a:endParaRPr lang="en-US" altLang="en-US" sz="28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May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March Meeting Plan</a:t>
            </a:r>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May 15: 		AM2</a:t>
            </a:r>
          </a:p>
          <a:p>
            <a:pPr marL="1200150" lvl="2" indent="-342900">
              <a:spcBef>
                <a:spcPts val="300"/>
              </a:spcBef>
              <a:buFont typeface="Arial" panose="020B0604020202020204" pitchFamily="34" charset="0"/>
              <a:buChar char="•"/>
            </a:pPr>
            <a:r>
              <a:rPr lang="en-US" altLang="en-US" dirty="0"/>
              <a:t>Wednesday May 17: 	AM2</a:t>
            </a:r>
          </a:p>
          <a:p>
            <a:pPr marL="1200150" lvl="2" indent="-342900">
              <a:spcBef>
                <a:spcPts val="300"/>
              </a:spcBef>
              <a:buFont typeface="Arial" panose="020B0604020202020204" pitchFamily="34" charset="0"/>
              <a:buChar char="•"/>
            </a:pPr>
            <a:r>
              <a:rPr lang="en-US" altLang="en-US"/>
              <a:t>Thursday May </a:t>
            </a:r>
            <a:r>
              <a:rPr lang="en-US" altLang="en-US" dirty="0"/>
              <a:t>18: 	AM1</a:t>
            </a:r>
          </a:p>
          <a:p>
            <a:pPr>
              <a:lnSpc>
                <a:spcPct val="90000"/>
              </a:lnSpc>
            </a:pPr>
            <a:r>
              <a:rPr lang="en-US" kern="0" dirty="0"/>
              <a:t>Discussion whether the chair should make a status report of AIML TIG to UHR SG and runs a </a:t>
            </a:r>
            <a:r>
              <a:rPr lang="en-US" kern="0" dirty="0" err="1"/>
              <a:t>strawpoll</a:t>
            </a:r>
            <a:r>
              <a:rPr lang="en-US" kern="0" dirty="0"/>
              <a:t> to poll UHR SG members on their interests of AIML related features</a:t>
            </a:r>
          </a:p>
          <a:p>
            <a:pPr marL="800100" lvl="1" indent="-342900">
              <a:lnSpc>
                <a:spcPct val="90000"/>
              </a:lnSpc>
              <a:spcBef>
                <a:spcPts val="300"/>
              </a:spcBef>
              <a:buFont typeface="Arial" panose="020B0604020202020204" pitchFamily="34" charset="0"/>
              <a:buChar char="•"/>
            </a:pPr>
            <a:r>
              <a:rPr lang="en-US" dirty="0"/>
              <a:t>First slot on May 2023 meeting</a:t>
            </a:r>
          </a:p>
          <a:p>
            <a:pPr>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May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May </a:t>
            </a:r>
            <a:r>
              <a:rPr lang="en-US" sz="1800" dirty="0">
                <a:highlight>
                  <a:srgbClr val="FFFF00"/>
                </a:highlight>
                <a:latin typeface="Calibri" panose="020F0502020204030204" pitchFamily="34" charset="0"/>
                <a:ea typeface="DengXian" panose="02010600030101010101" pitchFamily="2" charset="-122"/>
              </a:rPr>
              <a:t>10</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04515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April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April 24,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11-23/606r0: </a:t>
            </a:r>
            <a:r>
              <a:rPr lang="en-US" sz="1800" dirty="0"/>
              <a:t>Proposed IEEE 802.11 AIML TIG Technical Report Text for the Dual CSI Feedback Use Case</a:t>
            </a:r>
            <a:r>
              <a:rPr lang="en-US" altLang="en-US" sz="1800" dirty="0"/>
              <a:t>, </a:t>
            </a:r>
            <a:r>
              <a:rPr lang="en-US" sz="1800" dirty="0"/>
              <a:t>Eunsung Jeon (Samsung)</a:t>
            </a:r>
            <a:endParaRPr lang="en-US" altLang="en-US" sz="1800" dirty="0"/>
          </a:p>
          <a:p>
            <a:pPr marL="857250" lvl="1" indent="-457200">
              <a:buFont typeface="Arial" panose="020B0604020202020204" pitchFamily="34" charset="0"/>
              <a:buChar char="•"/>
              <a:defRPr/>
            </a:pPr>
            <a:r>
              <a:rPr lang="en-US" altLang="en-US" sz="1800" dirty="0"/>
              <a:t>11-23/218r2: </a:t>
            </a:r>
            <a:r>
              <a:rPr lang="en-US" sz="1800" dirty="0"/>
              <a:t>AIML methodology for dynamic spectrum sharing and coexistence, Marco Hernandez (YRP-IAI Japan; CWC Oulu University)</a:t>
            </a:r>
          </a:p>
          <a:p>
            <a:pPr marL="857250" lvl="1" indent="-457200">
              <a:buFont typeface="Arial" panose="020B0604020202020204" pitchFamily="34" charset="0"/>
              <a:buChar char="•"/>
              <a:defRPr/>
            </a:pPr>
            <a:r>
              <a:rPr lang="en-US" altLang="en-US" sz="1800" dirty="0"/>
              <a:t>11-23/666: </a:t>
            </a:r>
            <a:r>
              <a:rPr lang="en-US" sz="1800" dirty="0"/>
              <a:t>AI/ML for Communication Assisted Sensing in 802.11 Networks, </a:t>
            </a:r>
            <a:r>
              <a:rPr lang="it-IT" sz="1800" dirty="0"/>
              <a:t>Francesca Meneghello (University of Padova)</a:t>
            </a:r>
            <a:endParaRPr lang="en-US" altLang="en-US" sz="1800" dirty="0"/>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April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April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3931</TotalTime>
  <Words>1805</Words>
  <Application>Microsoft Office PowerPoint</Application>
  <PresentationFormat>Widescreen</PresentationFormat>
  <Paragraphs>180</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April 24,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May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102</cp:revision>
  <cp:lastPrinted>1601-01-01T00:00:00Z</cp:lastPrinted>
  <dcterms:created xsi:type="dcterms:W3CDTF">2018-05-05T22:00:08Z</dcterms:created>
  <dcterms:modified xsi:type="dcterms:W3CDTF">2023-04-21T14:28:04Z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