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56" r:id="rId2"/>
    <p:sldId id="332" r:id="rId3"/>
    <p:sldId id="395" r:id="rId4"/>
    <p:sldId id="260" r:id="rId5"/>
    <p:sldId id="261" r:id="rId6"/>
    <p:sldId id="262" r:id="rId7"/>
    <p:sldId id="263" r:id="rId8"/>
    <p:sldId id="283" r:id="rId9"/>
    <p:sldId id="284" r:id="rId10"/>
    <p:sldId id="287" r:id="rId11"/>
    <p:sldId id="288" r:id="rId12"/>
    <p:sldId id="289" r:id="rId13"/>
    <p:sldId id="2377" r:id="rId14"/>
    <p:sldId id="2386" r:id="rId15"/>
    <p:sldId id="2385" r:id="rId1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1FBB6C-2BFE-4B2F-A9ED-58B29E6F79CC}" v="1" dt="2023-04-21T14:23:15.46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111" d="100"/>
          <a:sy n="111" d="100"/>
        </p:scale>
        <p:origin x="306" y="9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Xiaofei Wang" userId="6e1836d3-2ed9-4ae5-8700-9029b71c19c7" providerId="ADAL" clId="{B81FBB6C-2BFE-4B2F-A9ED-58B29E6F79CC}"/>
    <pc:docChg chg="delSld modSld modMainMaster">
      <pc:chgData name="Xiaofei Wang" userId="6e1836d3-2ed9-4ae5-8700-9029b71c19c7" providerId="ADAL" clId="{B81FBB6C-2BFE-4B2F-A9ED-58B29E6F79CC}" dt="2023-04-21T14:28:01.130" v="133" actId="20577"/>
      <pc:docMkLst>
        <pc:docMk/>
      </pc:docMkLst>
      <pc:sldChg chg="modSp mod">
        <pc:chgData name="Xiaofei Wang" userId="6e1836d3-2ed9-4ae5-8700-9029b71c19c7" providerId="ADAL" clId="{B81FBB6C-2BFE-4B2F-A9ED-58B29E6F79CC}" dt="2023-04-21T14:23:30.547" v="12" actId="20577"/>
        <pc:sldMkLst>
          <pc:docMk/>
          <pc:sldMk cId="0" sldId="256"/>
        </pc:sldMkLst>
        <pc:spChg chg="mod">
          <ac:chgData name="Xiaofei Wang" userId="6e1836d3-2ed9-4ae5-8700-9029b71c19c7" providerId="ADAL" clId="{B81FBB6C-2BFE-4B2F-A9ED-58B29E6F79CC}" dt="2023-04-21T14:23:27.315" v="8" actId="20577"/>
          <ac:spMkLst>
            <pc:docMk/>
            <pc:sldMk cId="0" sldId="256"/>
            <ac:spMk id="3073" creationId="{00000000-0000-0000-0000-000000000000}"/>
          </ac:spMkLst>
        </pc:spChg>
        <pc:spChg chg="mod">
          <ac:chgData name="Xiaofei Wang" userId="6e1836d3-2ed9-4ae5-8700-9029b71c19c7" providerId="ADAL" clId="{B81FBB6C-2BFE-4B2F-A9ED-58B29E6F79CC}" dt="2023-04-21T14:23:30.547" v="12" actId="20577"/>
          <ac:spMkLst>
            <pc:docMk/>
            <pc:sldMk cId="0" sldId="256"/>
            <ac:spMk id="3074" creationId="{00000000-0000-0000-0000-000000000000}"/>
          </ac:spMkLst>
        </pc:spChg>
      </pc:sldChg>
      <pc:sldChg chg="modSp mod">
        <pc:chgData name="Xiaofei Wang" userId="6e1836d3-2ed9-4ae5-8700-9029b71c19c7" providerId="ADAL" clId="{B81FBB6C-2BFE-4B2F-A9ED-58B29E6F79CC}" dt="2023-04-21T14:23:34.789" v="15" actId="20577"/>
        <pc:sldMkLst>
          <pc:docMk/>
          <pc:sldMk cId="0" sldId="332"/>
        </pc:sldMkLst>
        <pc:spChg chg="mod">
          <ac:chgData name="Xiaofei Wang" userId="6e1836d3-2ed9-4ae5-8700-9029b71c19c7" providerId="ADAL" clId="{B81FBB6C-2BFE-4B2F-A9ED-58B29E6F79CC}" dt="2023-04-21T14:23:34.789" v="15" actId="20577"/>
          <ac:spMkLst>
            <pc:docMk/>
            <pc:sldMk cId="0" sldId="332"/>
            <ac:spMk id="17413" creationId="{C2334348-7D14-5567-9887-24899B21D490}"/>
          </ac:spMkLst>
        </pc:spChg>
      </pc:sldChg>
      <pc:sldChg chg="modSp mod">
        <pc:chgData name="Xiaofei Wang" userId="6e1836d3-2ed9-4ae5-8700-9029b71c19c7" providerId="ADAL" clId="{B81FBB6C-2BFE-4B2F-A9ED-58B29E6F79CC}" dt="2023-04-21T14:26:56.871" v="121" actId="108"/>
        <pc:sldMkLst>
          <pc:docMk/>
          <pc:sldMk cId="0" sldId="395"/>
        </pc:sldMkLst>
        <pc:spChg chg="mod">
          <ac:chgData name="Xiaofei Wang" userId="6e1836d3-2ed9-4ae5-8700-9029b71c19c7" providerId="ADAL" clId="{B81FBB6C-2BFE-4B2F-A9ED-58B29E6F79CC}" dt="2023-04-21T14:26:56.871" v="121" actId="108"/>
          <ac:spMkLst>
            <pc:docMk/>
            <pc:sldMk cId="0" sldId="395"/>
            <ac:spMk id="19463" creationId="{014A845C-CDC6-4811-8948-EAB07A9434A5}"/>
          </ac:spMkLst>
        </pc:spChg>
      </pc:sldChg>
      <pc:sldChg chg="modSp mod">
        <pc:chgData name="Xiaofei Wang" userId="6e1836d3-2ed9-4ae5-8700-9029b71c19c7" providerId="ADAL" clId="{B81FBB6C-2BFE-4B2F-A9ED-58B29E6F79CC}" dt="2023-04-21T14:28:01.130" v="133" actId="20577"/>
        <pc:sldMkLst>
          <pc:docMk/>
          <pc:sldMk cId="2796803295" sldId="2385"/>
        </pc:sldMkLst>
        <pc:spChg chg="mod">
          <ac:chgData name="Xiaofei Wang" userId="6e1836d3-2ed9-4ae5-8700-9029b71c19c7" providerId="ADAL" clId="{B81FBB6C-2BFE-4B2F-A9ED-58B29E6F79CC}" dt="2023-04-21T14:27:51.173" v="131" actId="20577"/>
          <ac:spMkLst>
            <pc:docMk/>
            <pc:sldMk cId="2796803295" sldId="2385"/>
            <ac:spMk id="2" creationId="{00000000-0000-0000-0000-000000000000}"/>
          </ac:spMkLst>
        </pc:spChg>
        <pc:spChg chg="mod">
          <ac:chgData name="Xiaofei Wang" userId="6e1836d3-2ed9-4ae5-8700-9029b71c19c7" providerId="ADAL" clId="{B81FBB6C-2BFE-4B2F-A9ED-58B29E6F79CC}" dt="2023-04-21T14:28:01.130" v="133" actId="20577"/>
          <ac:spMkLst>
            <pc:docMk/>
            <pc:sldMk cId="2796803295" sldId="2385"/>
            <ac:spMk id="3" creationId="{00000000-0000-0000-0000-000000000000}"/>
          </ac:spMkLst>
        </pc:spChg>
      </pc:sldChg>
      <pc:sldChg chg="modSp mod">
        <pc:chgData name="Xiaofei Wang" userId="6e1836d3-2ed9-4ae5-8700-9029b71c19c7" providerId="ADAL" clId="{B81FBB6C-2BFE-4B2F-A9ED-58B29E6F79CC}" dt="2023-04-21T14:27:35.722" v="127" actId="20577"/>
        <pc:sldMkLst>
          <pc:docMk/>
          <pc:sldMk cId="3203800803" sldId="2386"/>
        </pc:sldMkLst>
        <pc:spChg chg="mod">
          <ac:chgData name="Xiaofei Wang" userId="6e1836d3-2ed9-4ae5-8700-9029b71c19c7" providerId="ADAL" clId="{B81FBB6C-2BFE-4B2F-A9ED-58B29E6F79CC}" dt="2023-04-21T14:27:35.722" v="127" actId="20577"/>
          <ac:spMkLst>
            <pc:docMk/>
            <pc:sldMk cId="3203800803" sldId="2386"/>
            <ac:spMk id="3" creationId="{00000000-0000-0000-0000-000000000000}"/>
          </ac:spMkLst>
        </pc:spChg>
      </pc:sldChg>
      <pc:sldChg chg="del">
        <pc:chgData name="Xiaofei Wang" userId="6e1836d3-2ed9-4ae5-8700-9029b71c19c7" providerId="ADAL" clId="{B81FBB6C-2BFE-4B2F-A9ED-58B29E6F79CC}" dt="2023-04-21T14:27:46.013" v="128" actId="47"/>
        <pc:sldMkLst>
          <pc:docMk/>
          <pc:sldMk cId="4131375958" sldId="2387"/>
        </pc:sldMkLst>
      </pc:sldChg>
      <pc:sldMasterChg chg="modSp">
        <pc:chgData name="Xiaofei Wang" userId="6e1836d3-2ed9-4ae5-8700-9029b71c19c7" providerId="ADAL" clId="{B81FBB6C-2BFE-4B2F-A9ED-58B29E6F79CC}" dt="2023-04-21T14:23:15.464" v="0"/>
        <pc:sldMasterMkLst>
          <pc:docMk/>
          <pc:sldMasterMk cId="0" sldId="2147483648"/>
        </pc:sldMasterMkLst>
        <pc:spChg chg="mod">
          <ac:chgData name="Xiaofei Wang" userId="6e1836d3-2ed9-4ae5-8700-9029b71c19c7" providerId="ADAL" clId="{B81FBB6C-2BFE-4B2F-A9ED-58B29E6F79CC}" dt="2023-04-21T14:23:15.464" v="0"/>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4/21/2023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219E45C9-B34C-42F3-BF3B-7469E8D7F591}"/>
              </a:ext>
            </a:extLst>
          </p:cNvPr>
          <p:cNvSpPr>
            <a:spLocks noGrp="1" noChangeArrowheads="1"/>
          </p:cNvSpPr>
          <p:nvPr>
            <p:ph type="hdr" sz="quarter"/>
          </p:nvPr>
        </p:nvSpPr>
        <p:spPr/>
        <p:txBody>
          <a:bodyPr/>
          <a:lstStyle>
            <a:lvl1pPr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2057400" indent="-228600" defTabSz="933450" eaLnBrk="0" hangingPunct="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defRPr/>
            </a:pPr>
            <a:r>
              <a:rPr lang="en-GB" altLang="en-US" sz="1400" dirty="0"/>
              <a:t>doc.: IEEE 802.11-18/1067r0</a:t>
            </a:r>
          </a:p>
        </p:txBody>
      </p:sp>
      <p:sp>
        <p:nvSpPr>
          <p:cNvPr id="18434" name="Rectangle 3">
            <a:extLst>
              <a:ext uri="{FF2B5EF4-FFF2-40B4-BE49-F238E27FC236}">
                <a16:creationId xmlns:a16="http://schemas.microsoft.com/office/drawing/2014/main" id="{82984988-4919-C6FD-450F-5DF37ED902DA}"/>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CA" altLang="en-US" sz="1400" dirty="0"/>
              <a:t>July 2018</a:t>
            </a:r>
            <a:endParaRPr lang="en-GB" altLang="en-US" sz="1400" dirty="0"/>
          </a:p>
        </p:txBody>
      </p:sp>
      <p:sp>
        <p:nvSpPr>
          <p:cNvPr id="20484" name="Rectangle 6">
            <a:extLst>
              <a:ext uri="{FF2B5EF4-FFF2-40B4-BE49-F238E27FC236}">
                <a16:creationId xmlns:a16="http://schemas.microsoft.com/office/drawing/2014/main" id="{9F7C0EE7-8514-452E-AD86-EA65F4154F7B}"/>
              </a:ext>
            </a:extLst>
          </p:cNvPr>
          <p:cNvSpPr>
            <a:spLocks noGrp="1" noChangeArrowheads="1"/>
          </p:cNvSpPr>
          <p:nvPr>
            <p:ph type="ftr" sz="quarter" idx="4"/>
          </p:nvPr>
        </p:nvSpPr>
        <p:spPr/>
        <p:txBody>
          <a:bodyPr/>
          <a:lstStyle>
            <a:lvl1pPr marL="342900" indent="-342900" defTabSz="933450" eaLnBrk="0" hangingPunct="0">
              <a:spcBef>
                <a:spcPct val="30000"/>
              </a:spcBef>
              <a:defRPr sz="1200">
                <a:solidFill>
                  <a:schemeClr val="tx1"/>
                </a:solidFill>
                <a:latin typeface="Times New Roman" pitchFamily="18" charset="0"/>
              </a:defRPr>
            </a:lvl1pPr>
            <a:lvl2pPr marL="742950" indent="-285750" defTabSz="933450" eaLnBrk="0" hangingPunct="0">
              <a:spcBef>
                <a:spcPct val="30000"/>
              </a:spcBef>
              <a:defRPr sz="1200">
                <a:solidFill>
                  <a:schemeClr val="tx1"/>
                </a:solidFill>
                <a:latin typeface="Times New Roman" pitchFamily="18" charset="0"/>
              </a:defRPr>
            </a:lvl2pPr>
            <a:lvl3pPr marL="1143000" indent="-228600" defTabSz="933450" eaLnBrk="0" hangingPunct="0">
              <a:spcBef>
                <a:spcPct val="30000"/>
              </a:spcBef>
              <a:defRPr sz="1200">
                <a:solidFill>
                  <a:schemeClr val="tx1"/>
                </a:solidFill>
                <a:latin typeface="Times New Roman" pitchFamily="18" charset="0"/>
              </a:defRPr>
            </a:lvl3pPr>
            <a:lvl4pPr marL="1600200" indent="-228600" defTabSz="933450" eaLnBrk="0" hangingPunct="0">
              <a:spcBef>
                <a:spcPct val="30000"/>
              </a:spcBef>
              <a:defRPr sz="1200">
                <a:solidFill>
                  <a:schemeClr val="tx1"/>
                </a:solidFill>
                <a:latin typeface="Times New Roman" pitchFamily="18" charset="0"/>
              </a:defRPr>
            </a:lvl4pPr>
            <a:lvl5pPr marL="458788" defTabSz="933450" eaLnBrk="0" hangingPunct="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defRPr/>
            </a:pPr>
            <a:r>
              <a:rPr lang="en-GB" altLang="en-US" dirty="0"/>
              <a:t>Michael Montemurro, BlackBerry</a:t>
            </a:r>
          </a:p>
        </p:txBody>
      </p:sp>
      <p:sp>
        <p:nvSpPr>
          <p:cNvPr id="18436" name="Rectangle 7">
            <a:extLst>
              <a:ext uri="{FF2B5EF4-FFF2-40B4-BE49-F238E27FC236}">
                <a16:creationId xmlns:a16="http://schemas.microsoft.com/office/drawing/2014/main" id="{5EA227AB-82DA-D91B-8278-8D4CBB99318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39F08A9F-E56E-49D8-BE1F-3FB39C373478}" type="slidenum">
              <a:rPr lang="en-GB" altLang="en-US"/>
              <a:pPr>
                <a:spcBef>
                  <a:spcPct val="0"/>
                </a:spcBef>
              </a:pPr>
              <a:t>2</a:t>
            </a:fld>
            <a:endParaRPr lang="en-GB" altLang="en-US" dirty="0"/>
          </a:p>
        </p:txBody>
      </p:sp>
      <p:sp>
        <p:nvSpPr>
          <p:cNvPr id="18437" name="Rectangle 2">
            <a:extLst>
              <a:ext uri="{FF2B5EF4-FFF2-40B4-BE49-F238E27FC236}">
                <a16:creationId xmlns:a16="http://schemas.microsoft.com/office/drawing/2014/main" id="{927B1A20-EE13-C2F5-EABB-419D71E4A3FF}"/>
              </a:ext>
            </a:extLst>
          </p:cNvPr>
          <p:cNvSpPr>
            <a:spLocks noGrp="1" noRot="1" noChangeAspect="1" noChangeArrowheads="1" noTextEdit="1"/>
          </p:cNvSpPr>
          <p:nvPr>
            <p:ph type="sldImg"/>
          </p:nvPr>
        </p:nvSpPr>
        <p:spPr>
          <a:xfrm>
            <a:off x="98425" y="750888"/>
            <a:ext cx="6597650" cy="3711575"/>
          </a:xfrm>
          <a:ln cap="flat"/>
        </p:spPr>
      </p:sp>
      <p:sp>
        <p:nvSpPr>
          <p:cNvPr id="18438" name="Rectangle 3">
            <a:extLst>
              <a:ext uri="{FF2B5EF4-FFF2-40B4-BE49-F238E27FC236}">
                <a16:creationId xmlns:a16="http://schemas.microsoft.com/office/drawing/2014/main" id="{C7CE6092-D952-C938-2DCB-A6B7174A7C1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335" rIns="95335"/>
          <a:lstStyle/>
          <a:p>
            <a:endParaRPr lang="en-US"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a:extLst>
              <a:ext uri="{FF2B5EF4-FFF2-40B4-BE49-F238E27FC236}">
                <a16:creationId xmlns:a16="http://schemas.microsoft.com/office/drawing/2014/main" id="{7CB72F44-00C1-4E25-B26A-6772EC19C01D}"/>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July 2013</a:t>
            </a:r>
            <a:endParaRPr lang="en-GB" altLang="en-US" sz="1400" dirty="0"/>
          </a:p>
        </p:txBody>
      </p:sp>
      <p:sp>
        <p:nvSpPr>
          <p:cNvPr id="20483" name="Rectangle 2">
            <a:extLst>
              <a:ext uri="{FF2B5EF4-FFF2-40B4-BE49-F238E27FC236}">
                <a16:creationId xmlns:a16="http://schemas.microsoft.com/office/drawing/2014/main" id="{8AC6AB72-61B6-4B1F-82D0-35C63352745E}"/>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802.11-12/0866r0</a:t>
            </a:r>
          </a:p>
        </p:txBody>
      </p:sp>
      <p:sp>
        <p:nvSpPr>
          <p:cNvPr id="20484" name="Rectangle 3">
            <a:extLst>
              <a:ext uri="{FF2B5EF4-FFF2-40B4-BE49-F238E27FC236}">
                <a16:creationId xmlns:a16="http://schemas.microsoft.com/office/drawing/2014/main" id="{1660E80E-883F-4AFB-9CDA-6164AB493E0F}"/>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September 2012</a:t>
            </a:r>
          </a:p>
        </p:txBody>
      </p:sp>
      <p:sp>
        <p:nvSpPr>
          <p:cNvPr id="20485" name="Rectangle 6">
            <a:extLst>
              <a:ext uri="{FF2B5EF4-FFF2-40B4-BE49-F238E27FC236}">
                <a16:creationId xmlns:a16="http://schemas.microsoft.com/office/drawing/2014/main" id="{E8D816B1-A4E9-4C74-870A-2DB6B116BDD7}"/>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20486" name="Rectangle 7">
            <a:extLst>
              <a:ext uri="{FF2B5EF4-FFF2-40B4-BE49-F238E27FC236}">
                <a16:creationId xmlns:a16="http://schemas.microsoft.com/office/drawing/2014/main" id="{6C5E7611-5CCB-4BB4-B856-BDDC383E255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7FCD13B8-A1BA-460B-BB56-EA89603A3D9E}" type="slidenum">
              <a:rPr lang="en-GB" altLang="en-US" smtClean="0"/>
              <a:pPr>
                <a:spcBef>
                  <a:spcPct val="0"/>
                </a:spcBef>
              </a:pPr>
              <a:t>3</a:t>
            </a:fld>
            <a:endParaRPr lang="en-GB" altLang="en-US" dirty="0"/>
          </a:p>
        </p:txBody>
      </p:sp>
      <p:sp>
        <p:nvSpPr>
          <p:cNvPr id="20487" name="Rectangle 2">
            <a:extLst>
              <a:ext uri="{FF2B5EF4-FFF2-40B4-BE49-F238E27FC236}">
                <a16:creationId xmlns:a16="http://schemas.microsoft.com/office/drawing/2014/main" id="{B41E5215-A19C-4CA9-8CF0-CA5D288E2586}"/>
              </a:ext>
            </a:extLst>
          </p:cNvPr>
          <p:cNvSpPr txBox="1">
            <a:spLocks noGrp="1" noChangeArrowheads="1"/>
          </p:cNvSpPr>
          <p:nvPr/>
        </p:nvSpPr>
        <p:spPr bwMode="auto">
          <a:xfrm>
            <a:off x="5513388" y="120650"/>
            <a:ext cx="6413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sz="1400" b="1" dirty="0"/>
              <a:t>doc.: IEEE 802.11-09/0301r1</a:t>
            </a:r>
          </a:p>
        </p:txBody>
      </p:sp>
      <p:sp>
        <p:nvSpPr>
          <p:cNvPr id="20488" name="Rectangle 3">
            <a:extLst>
              <a:ext uri="{FF2B5EF4-FFF2-40B4-BE49-F238E27FC236}">
                <a16:creationId xmlns:a16="http://schemas.microsoft.com/office/drawing/2014/main" id="{F9DE55AA-67E0-41BB-AF6E-D8631DCE1C20}"/>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March 2009</a:t>
            </a:r>
          </a:p>
        </p:txBody>
      </p:sp>
      <p:sp>
        <p:nvSpPr>
          <p:cNvPr id="20489" name="Rectangle 6">
            <a:extLst>
              <a:ext uri="{FF2B5EF4-FFF2-40B4-BE49-F238E27FC236}">
                <a16:creationId xmlns:a16="http://schemas.microsoft.com/office/drawing/2014/main" id="{81805FF7-300F-4A2D-B5CB-D71563399AE8}"/>
              </a:ext>
            </a:extLst>
          </p:cNvPr>
          <p:cNvSpPr txBox="1">
            <a:spLocks noGrp="1" noChangeArrowheads="1"/>
          </p:cNvSpPr>
          <p:nvPr/>
        </p:nvSpPr>
        <p:spPr bwMode="auto">
          <a:xfrm>
            <a:off x="5230813" y="9615488"/>
            <a:ext cx="9239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lgn="r">
              <a:spcBef>
                <a:spcPct val="0"/>
              </a:spcBef>
            </a:pPr>
            <a:r>
              <a:rPr lang="en-GB" altLang="en-US" dirty="0"/>
              <a:t>Stephen McCann, RIM</a:t>
            </a:r>
          </a:p>
        </p:txBody>
      </p:sp>
      <p:sp>
        <p:nvSpPr>
          <p:cNvPr id="20490" name="Rectangle 7">
            <a:extLst>
              <a:ext uri="{FF2B5EF4-FFF2-40B4-BE49-F238E27FC236}">
                <a16:creationId xmlns:a16="http://schemas.microsoft.com/office/drawing/2014/main" id="{BA754C3F-E057-44F7-9713-C7FDE2F1E90A}"/>
              </a:ext>
            </a:extLst>
          </p:cNvPr>
          <p:cNvSpPr txBox="1">
            <a:spLocks noGrp="1" noChangeArrowheads="1"/>
          </p:cNvSpPr>
          <p:nvPr/>
        </p:nvSpPr>
        <p:spPr bwMode="auto">
          <a:xfrm>
            <a:off x="3146425" y="9615488"/>
            <a:ext cx="512763"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a:spcBef>
                <a:spcPct val="0"/>
              </a:spcBef>
            </a:pPr>
            <a:r>
              <a:rPr lang="en-GB" altLang="en-US" dirty="0"/>
              <a:t>Page </a:t>
            </a:r>
            <a:fld id="{1D8054D7-4AA5-4FAB-AAD3-4ADCFA88B29A}" type="slidenum">
              <a:rPr lang="en-GB" altLang="en-US"/>
              <a:pPr algn="r">
                <a:spcBef>
                  <a:spcPct val="0"/>
                </a:spcBef>
              </a:pPr>
              <a:t>3</a:t>
            </a:fld>
            <a:endParaRPr lang="en-GB" altLang="en-US" dirty="0"/>
          </a:p>
        </p:txBody>
      </p:sp>
      <p:sp>
        <p:nvSpPr>
          <p:cNvPr id="20491" name="Rectangle 2">
            <a:extLst>
              <a:ext uri="{FF2B5EF4-FFF2-40B4-BE49-F238E27FC236}">
                <a16:creationId xmlns:a16="http://schemas.microsoft.com/office/drawing/2014/main" id="{F2F59700-CBFB-4605-A97E-D6BAE201F4B0}"/>
              </a:ext>
            </a:extLst>
          </p:cNvPr>
          <p:cNvSpPr>
            <a:spLocks noGrp="1" noChangeArrowheads="1"/>
          </p:cNvSpPr>
          <p:nvPr>
            <p:ph type="body" idx="1"/>
          </p:nvPr>
        </p:nvSpPr>
        <p:spPr>
          <a:xfrm>
            <a:off x="906463" y="4718050"/>
            <a:ext cx="498157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US" altLang="en-US" dirty="0"/>
          </a:p>
        </p:txBody>
      </p:sp>
      <p:sp>
        <p:nvSpPr>
          <p:cNvPr id="20492" name="Rectangle 3">
            <a:extLst>
              <a:ext uri="{FF2B5EF4-FFF2-40B4-BE49-F238E27FC236}">
                <a16:creationId xmlns:a16="http://schemas.microsoft.com/office/drawing/2014/main" id="{595CFF97-17C1-48BC-BB74-E280654DC85A}"/>
              </a:ext>
            </a:extLst>
          </p:cNvPr>
          <p:cNvSpPr>
            <a:spLocks noGrp="1" noRot="1" noChangeAspect="1" noChangeArrowheads="1" noTextEdit="1"/>
          </p:cNvSpPr>
          <p:nvPr>
            <p:ph type="sldImg"/>
          </p:nvPr>
        </p:nvSpPr>
        <p:spPr>
          <a:xfrm>
            <a:off x="90488" y="746125"/>
            <a:ext cx="6615112" cy="3721100"/>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7</a:t>
            </a:fld>
            <a:endParaRPr lang="en-US" altLang="en-US" sz="1300" dirty="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a:p>
        </p:txBody>
      </p:sp>
    </p:spTree>
    <p:extLst>
      <p:ext uri="{BB962C8B-B14F-4D97-AF65-F5344CB8AC3E}">
        <p14:creationId xmlns:p14="http://schemas.microsoft.com/office/powerpoint/2010/main" val="409103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April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FF87ABBB-8493-4657-AF76-3FB0E8D54470}"/>
              </a:ext>
            </a:extLst>
          </p:cNvPr>
          <p:cNvSpPr/>
          <p:nvPr/>
        </p:nvSpPr>
        <p:spPr>
          <a:xfrm>
            <a:off x="615951" y="823386"/>
            <a:ext cx="1608667" cy="80433"/>
          </a:xfrm>
          <a:prstGeom prst="rect">
            <a:avLst/>
          </a:prstGeom>
          <a:solidFill>
            <a:schemeClr val="accent1"/>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400" dirty="0"/>
          </a:p>
        </p:txBody>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9" name="Picture 6">
            <a:extLst>
              <a:ext uri="{FF2B5EF4-FFF2-40B4-BE49-F238E27FC236}">
                <a16:creationId xmlns:a16="http://schemas.microsoft.com/office/drawing/2014/main" id="{ED3407E6-7882-40C3-8350-8BC5F1D49CFA}"/>
              </a:ext>
            </a:extLst>
          </p:cNvPr>
          <p:cNvPicPr>
            <a:picLocks noChangeAspect="1"/>
          </p:cNvPicPr>
          <p:nvPr userDrawn="1"/>
        </p:nvPicPr>
        <p:blipFill>
          <a:blip r:embed="rId2" cstate="hqprint">
            <a:extLst>
              <a:ext uri="{28A0092B-C50C-407E-A947-70E740481C1C}">
                <a14:useLocalDpi xmlns:a14="http://schemas.microsoft.com/office/drawing/2010/main"/>
              </a:ext>
            </a:extLst>
          </a:blip>
          <a:stretch>
            <a:fillRect/>
          </a:stretch>
        </p:blipFill>
        <p:spPr bwMode="auto">
          <a:xfrm>
            <a:off x="10142503" y="6241965"/>
            <a:ext cx="979310" cy="2143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dirty="0"/>
          </a:p>
        </p:txBody>
      </p:sp>
      <p:pic>
        <p:nvPicPr>
          <p:cNvPr id="8" name="Picture 7">
            <a:extLst>
              <a:ext uri="{FF2B5EF4-FFF2-40B4-BE49-F238E27FC236}">
                <a16:creationId xmlns:a16="http://schemas.microsoft.com/office/drawing/2014/main" id="{FDDB1747-FC43-43A9-9309-44FED6084D88}"/>
              </a:ext>
            </a:extLst>
          </p:cNvPr>
          <p:cNvPicPr>
            <a:picLocks noChangeAspect="1"/>
          </p:cNvPicPr>
          <p:nvPr userDrawn="1"/>
        </p:nvPicPr>
        <p:blipFill>
          <a:blip r:embed="rId3" cstate="hqprint">
            <a:extLst>
              <a:ext uri="{28A0092B-C50C-407E-A947-70E740481C1C}">
                <a14:useLocalDpi xmlns:a14="http://schemas.microsoft.com/office/drawing/2010/main"/>
              </a:ext>
            </a:extLst>
          </a:blip>
          <a:stretch>
            <a:fillRect/>
          </a:stretch>
        </p:blipFill>
        <p:spPr bwMode="auto">
          <a:xfrm>
            <a:off x="609601" y="6267258"/>
            <a:ext cx="2092684" cy="288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12909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2023</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April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April 2023</a:t>
            </a:r>
            <a:endParaRPr lang="en-GB" dirty="0"/>
          </a:p>
        </p:txBody>
      </p:sp>
      <p:sp>
        <p:nvSpPr>
          <p:cNvPr id="6" name="Footer Placeholder 5"/>
          <p:cNvSpPr>
            <a:spLocks noGrp="1"/>
          </p:cNvSpPr>
          <p:nvPr>
            <p:ph type="ftr" idx="11"/>
          </p:nvPr>
        </p:nvSpPr>
        <p:spPr/>
        <p:txBody>
          <a:bodyPr/>
          <a:lstStyle>
            <a:lvl1pPr>
              <a:defRPr/>
            </a:lvl1pPr>
          </a:lstStyle>
          <a:p>
            <a:r>
              <a:rPr lang="en-GB" dirty="0"/>
              <a:t>Xiaofei Wang (InterDigital)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April 2023</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Xiaofei Wang (InterDigital)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April 2023</a:t>
            </a:r>
            <a:endParaRPr lang="en-GB" dirty="0"/>
          </a:p>
        </p:txBody>
      </p:sp>
      <p:sp>
        <p:nvSpPr>
          <p:cNvPr id="4" name="Footer Placeholder 3"/>
          <p:cNvSpPr>
            <a:spLocks noGrp="1"/>
          </p:cNvSpPr>
          <p:nvPr>
            <p:ph type="ftr" idx="11"/>
          </p:nvPr>
        </p:nvSpPr>
        <p:spPr/>
        <p:txBody>
          <a:bodyPr/>
          <a:lstStyle>
            <a:lvl1pPr>
              <a:defRPr/>
            </a:lvl1pPr>
          </a:lstStyle>
          <a:p>
            <a:r>
              <a:rPr lang="en-GB" dirty="0"/>
              <a:t>Xiaofei Wang (InterDigital)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April 2023</a:t>
            </a:r>
            <a:endParaRPr lang="en-GB" dirty="0"/>
          </a:p>
        </p:txBody>
      </p:sp>
      <p:sp>
        <p:nvSpPr>
          <p:cNvPr id="3" name="Footer Placeholder 2"/>
          <p:cNvSpPr>
            <a:spLocks noGrp="1"/>
          </p:cNvSpPr>
          <p:nvPr>
            <p:ph type="ftr" idx="11"/>
          </p:nvPr>
        </p:nvSpPr>
        <p:spPr/>
        <p:txBody>
          <a:bodyPr/>
          <a:lstStyle>
            <a:lvl1pPr>
              <a:defRPr/>
            </a:lvl1pPr>
          </a:lstStyle>
          <a:p>
            <a:r>
              <a:rPr lang="en-GB" dirty="0"/>
              <a:t>Xiaofei Wang (InterDigital)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April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April 2023</a:t>
            </a:r>
            <a:endParaRPr lang="en-GB" dirty="0"/>
          </a:p>
        </p:txBody>
      </p:sp>
      <p:sp>
        <p:nvSpPr>
          <p:cNvPr id="5" name="Footer Placeholder 4"/>
          <p:cNvSpPr>
            <a:spLocks noGrp="1"/>
          </p:cNvSpPr>
          <p:nvPr>
            <p:ph type="ftr" idx="11"/>
          </p:nvPr>
        </p:nvSpPr>
        <p:spPr/>
        <p:txBody>
          <a:bodyPr/>
          <a:lstStyle>
            <a:lvl1pPr>
              <a:defRPr/>
            </a:lvl1pPr>
          </a:lstStyle>
          <a:p>
            <a:r>
              <a:rPr lang="en-GB" dirty="0"/>
              <a:t>Xiaofei Wang (InterDigital)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April 2023</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Xiaofei Wang (InterDigital)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802.11-23/676r0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 id="2147483660" r:id="rId10"/>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emf"/></Relationships>
</file>

<file path=ppt/slides/_rels/slide10.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6.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AIML TIG April 24, 2023 Teleconference Agenda</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2023-04-22</a:t>
            </a:r>
          </a:p>
        </p:txBody>
      </p:sp>
      <p:sp>
        <p:nvSpPr>
          <p:cNvPr id="6" name="Date Placeholder 3"/>
          <p:cNvSpPr>
            <a:spLocks noGrp="1"/>
          </p:cNvSpPr>
          <p:nvPr>
            <p:ph type="dt" idx="10"/>
          </p:nvPr>
        </p:nvSpPr>
        <p:spPr/>
        <p:txBody>
          <a:bodyPr/>
          <a:lstStyle/>
          <a:p>
            <a:r>
              <a:rPr lang="en-US" dirty="0"/>
              <a:t>April 2023</a:t>
            </a:r>
            <a:endParaRPr lang="en-GB" dirty="0"/>
          </a:p>
        </p:txBody>
      </p:sp>
      <p:sp>
        <p:nvSpPr>
          <p:cNvPr id="7" name="Footer Placeholder 4"/>
          <p:cNvSpPr>
            <a:spLocks noGrp="1"/>
          </p:cNvSpPr>
          <p:nvPr>
            <p:ph type="ftr" idx="11"/>
          </p:nvPr>
        </p:nvSpPr>
        <p:spPr/>
        <p:txBody>
          <a:bodyPr/>
          <a:lstStyle/>
          <a:p>
            <a:r>
              <a:rPr lang="en-GB" dirty="0"/>
              <a:t>Xiaofei Wang (InterDigital)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4107469191"/>
              </p:ext>
            </p:extLst>
          </p:nvPr>
        </p:nvGraphicFramePr>
        <p:xfrm>
          <a:off x="987425" y="3051175"/>
          <a:ext cx="10121900" cy="2462213"/>
        </p:xfrm>
        <a:graphic>
          <a:graphicData uri="http://schemas.openxmlformats.org/presentationml/2006/ole">
            <mc:AlternateContent xmlns:mc="http://schemas.openxmlformats.org/markup-compatibility/2006">
              <mc:Choice xmlns:v="urn:schemas-microsoft-com:vml" Requires="v">
                <p:oleObj name="Document" r:id="rId3" imgW="10466184" imgH="2539535" progId="Word.Document.8">
                  <p:embed/>
                </p:oleObj>
              </mc:Choice>
              <mc:Fallback>
                <p:oleObj name="Document" r:id="rId3" imgW="10466184" imgH="2539535" progId="Word.Document.8">
                  <p:embed/>
                  <p:pic>
                    <p:nvPicPr>
                      <p:cNvPr id="3075" name="Object 3"/>
                      <p:cNvPicPr>
                        <a:picLocks noChangeAspect="1" noChangeArrowheads="1"/>
                      </p:cNvPicPr>
                      <p:nvPr/>
                    </p:nvPicPr>
                    <p:blipFill>
                      <a:blip r:embed="rId4"/>
                      <a:srcRect/>
                      <a:stretch>
                        <a:fillRect/>
                      </a:stretch>
                    </p:blipFill>
                    <p:spPr bwMode="auto">
                      <a:xfrm>
                        <a:off x="987425" y="3051175"/>
                        <a:ext cx="10121900" cy="24622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Reminders</a:t>
            </a:r>
          </a:p>
        </p:txBody>
      </p:sp>
      <p:sp>
        <p:nvSpPr>
          <p:cNvPr id="3" name="Content Placeholder 2"/>
          <p:cNvSpPr>
            <a:spLocks noGrp="1"/>
          </p:cNvSpPr>
          <p:nvPr>
            <p:ph idx="1"/>
          </p:nvPr>
        </p:nvSpPr>
        <p:spPr>
          <a:xfrm>
            <a:off x="914401" y="1905001"/>
            <a:ext cx="10361084" cy="4570414"/>
          </a:xfrm>
        </p:spPr>
        <p:txBody>
          <a:bodyPr/>
          <a:lstStyle/>
          <a:p>
            <a:pPr eaLnBrk="1" hangingPunct="1"/>
            <a:r>
              <a:rPr lang="en-US" altLang="en-US" sz="2800" dirty="0"/>
              <a:t>Reminders to attendees:</a:t>
            </a:r>
          </a:p>
          <a:p>
            <a:pPr lvl="1" eaLnBrk="1" hangingPunct="1"/>
            <a:r>
              <a:rPr lang="en-US" altLang="en-US" sz="2400" dirty="0"/>
              <a:t>Sign in IMAT for attendance</a:t>
            </a:r>
          </a:p>
          <a:p>
            <a:pPr lvl="1" eaLnBrk="1" hangingPunct="1"/>
            <a:r>
              <a:rPr lang="en-US" altLang="en-US" sz="2400" dirty="0"/>
              <a:t>Noises off</a:t>
            </a:r>
          </a:p>
          <a:p>
            <a:pPr lvl="1" eaLnBrk="1" hangingPunct="1"/>
            <a:r>
              <a:rPr lang="en-US" altLang="en-US" sz="2400" dirty="0"/>
              <a:t>No recordings</a:t>
            </a:r>
          </a:p>
          <a:p>
            <a:endParaRPr lang="en-US" altLang="en-US" dirty="0"/>
          </a:p>
          <a:p>
            <a:r>
              <a:rPr lang="en-US" altLang="en-US" dirty="0"/>
              <a:t>Please announce your name and affiliation when you address the group for the first time</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6" name="Date Placeholder 5"/>
          <p:cNvSpPr>
            <a:spLocks noGrp="1"/>
          </p:cNvSpPr>
          <p:nvPr>
            <p:ph type="dt" idx="15"/>
          </p:nvPr>
        </p:nvSpPr>
        <p:spPr/>
        <p:txBody>
          <a:bodyPr/>
          <a:lstStyle/>
          <a:p>
            <a:r>
              <a:rPr lang="en-US" dirty="0"/>
              <a:t>April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2947319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Presentations</a:t>
            </a:r>
          </a:p>
        </p:txBody>
      </p:sp>
      <p:sp>
        <p:nvSpPr>
          <p:cNvPr id="3" name="Content Placeholder 2"/>
          <p:cNvSpPr>
            <a:spLocks noGrp="1"/>
          </p:cNvSpPr>
          <p:nvPr>
            <p:ph idx="1"/>
          </p:nvPr>
        </p:nvSpPr>
        <p:spPr>
          <a:xfrm>
            <a:off x="914401" y="1754186"/>
            <a:ext cx="10361084" cy="4570414"/>
          </a:xfrm>
        </p:spPr>
        <p:txBody>
          <a:bodyPr/>
          <a:lstStyle/>
          <a:p>
            <a:pPr marL="857250" lvl="1" indent="-457200">
              <a:buFont typeface="Arial" panose="020B0604020202020204" pitchFamily="34" charset="0"/>
              <a:buChar char="•"/>
              <a:defRPr/>
            </a:pPr>
            <a:r>
              <a:rPr lang="en-US" altLang="en-US" sz="2800" dirty="0"/>
              <a:t>11-23/606r0: </a:t>
            </a:r>
            <a:r>
              <a:rPr lang="en-US" sz="2800" b="1" dirty="0"/>
              <a:t>Proposed IEEE 802.11 AIML TIG Technical Report Text for the Dual CSI Feedback Use Case</a:t>
            </a:r>
            <a:r>
              <a:rPr lang="en-US" altLang="en-US" sz="2800" dirty="0"/>
              <a:t>, </a:t>
            </a:r>
            <a:r>
              <a:rPr lang="en-US" sz="2800" dirty="0"/>
              <a:t>Eunsung Jeon (Samsung)</a:t>
            </a:r>
          </a:p>
          <a:p>
            <a:pPr marL="857250" lvl="1" indent="-457200">
              <a:buFont typeface="Arial" panose="020B0604020202020204" pitchFamily="34" charset="0"/>
              <a:buChar char="•"/>
              <a:defRPr/>
            </a:pPr>
            <a:endParaRPr lang="en-US" altLang="en-US" sz="2800" dirty="0"/>
          </a:p>
          <a:p>
            <a:pPr marL="857250" lvl="1" indent="-457200">
              <a:buFont typeface="Arial" panose="020B0604020202020204" pitchFamily="34" charset="0"/>
              <a:buChar char="•"/>
              <a:defRPr/>
            </a:pPr>
            <a:r>
              <a:rPr lang="en-US" altLang="en-US" sz="2800" dirty="0"/>
              <a:t>11-23/218r2: </a:t>
            </a:r>
            <a:r>
              <a:rPr lang="en-US" sz="2800" b="1" dirty="0"/>
              <a:t>AIML methodology for dynamic spectrum sharing and coexistence</a:t>
            </a:r>
            <a:r>
              <a:rPr lang="en-US" sz="2800" dirty="0"/>
              <a:t>, Marco Hernandez (YRP-IAI Japan; CWC Oulu University)</a:t>
            </a:r>
          </a:p>
          <a:p>
            <a:pPr marL="857250" lvl="1" indent="-457200">
              <a:buFont typeface="Arial" panose="020B0604020202020204" pitchFamily="34" charset="0"/>
              <a:buChar char="•"/>
              <a:defRPr/>
            </a:pPr>
            <a:endParaRPr lang="en-US" sz="2800" dirty="0"/>
          </a:p>
          <a:p>
            <a:pPr marL="857250" lvl="1" indent="-457200">
              <a:buFont typeface="Arial" panose="020B0604020202020204" pitchFamily="34" charset="0"/>
              <a:buChar char="•"/>
              <a:defRPr/>
            </a:pPr>
            <a:r>
              <a:rPr lang="en-US" altLang="en-US" sz="2800" dirty="0"/>
              <a:t>11-23/666: </a:t>
            </a:r>
            <a:r>
              <a:rPr lang="en-US" sz="2800" b="1" dirty="0"/>
              <a:t>AI/ML for Communication Assisted Sensing in 802.11 Networks</a:t>
            </a:r>
            <a:r>
              <a:rPr lang="en-US" sz="2800" dirty="0"/>
              <a:t>, </a:t>
            </a:r>
            <a:r>
              <a:rPr lang="it-IT" sz="2800" dirty="0"/>
              <a:t>Francesca Meneghello (University of Padova)</a:t>
            </a:r>
            <a:endParaRPr lang="en-US" altLang="en-US" sz="2800" dirty="0"/>
          </a:p>
          <a:p>
            <a:pPr marL="857250" lvl="1" indent="-457200">
              <a:buFont typeface="Arial" panose="020B0604020202020204" pitchFamily="34" charset="0"/>
              <a:buChar char="•"/>
              <a:defRPr/>
            </a:pPr>
            <a:endParaRPr lang="en-US" altLang="en-US" sz="2800" dirty="0"/>
          </a:p>
          <a:p>
            <a:pPr marL="400050" lvl="1" indent="0">
              <a:defRPr/>
            </a:pPr>
            <a:endParaRPr lang="en-US" altLang="en-US" sz="2800" b="1" dirty="0"/>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6" name="Date Placeholder 5"/>
          <p:cNvSpPr>
            <a:spLocks noGrp="1"/>
          </p:cNvSpPr>
          <p:nvPr>
            <p:ph type="dt" idx="15"/>
          </p:nvPr>
        </p:nvSpPr>
        <p:spPr/>
        <p:txBody>
          <a:bodyPr/>
          <a:lstStyle/>
          <a:p>
            <a:r>
              <a:rPr lang="en-US" dirty="0"/>
              <a:t>April 2023</a:t>
            </a:r>
            <a:endParaRPr lang="en-GB" dirty="0"/>
          </a:p>
        </p:txBody>
      </p:sp>
      <p:sp>
        <p:nvSpPr>
          <p:cNvPr id="7" name="Footer Placeholder 4">
            <a:extLst>
              <a:ext uri="{FF2B5EF4-FFF2-40B4-BE49-F238E27FC236}">
                <a16:creationId xmlns:a16="http://schemas.microsoft.com/office/drawing/2014/main" id="{35FCDF46-2230-1246-255D-F06673123E80}"/>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32038008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May Meeting Reminders</a:t>
            </a:r>
            <a:endParaRPr lang="en-US" dirty="0"/>
          </a:p>
        </p:txBody>
      </p:sp>
      <p:sp>
        <p:nvSpPr>
          <p:cNvPr id="3" name="Content Placeholder 2"/>
          <p:cNvSpPr>
            <a:spLocks noGrp="1"/>
          </p:cNvSpPr>
          <p:nvPr>
            <p:ph idx="1"/>
          </p:nvPr>
        </p:nvSpPr>
        <p:spPr>
          <a:xfrm>
            <a:off x="912377" y="1447800"/>
            <a:ext cx="10361084" cy="4113213"/>
          </a:xfrm>
        </p:spPr>
        <p:txBody>
          <a:bodyPr/>
          <a:lstStyle/>
          <a:p>
            <a:pPr marL="457200" lvl="1" indent="0">
              <a:spcBef>
                <a:spcPts val="300"/>
              </a:spcBef>
            </a:pPr>
            <a:endParaRPr lang="en-US" altLang="en-US" sz="900" dirty="0"/>
          </a:p>
          <a:p>
            <a:pPr>
              <a:spcBef>
                <a:spcPts val="300"/>
              </a:spcBef>
            </a:pPr>
            <a:r>
              <a:rPr lang="en-US" altLang="en-US" dirty="0"/>
              <a:t>March Meeting Plan</a:t>
            </a:r>
          </a:p>
          <a:p>
            <a:pPr marL="800100" lvl="1" indent="-342900">
              <a:spcBef>
                <a:spcPts val="300"/>
              </a:spcBef>
              <a:buFont typeface="Arial" panose="020B0604020202020204" pitchFamily="34" charset="0"/>
              <a:buChar char="•"/>
            </a:pPr>
            <a:r>
              <a:rPr lang="en-US" altLang="en-US" dirty="0"/>
              <a:t>3 slots: operating in ET</a:t>
            </a:r>
          </a:p>
          <a:p>
            <a:pPr marL="1200150" lvl="2" indent="-342900">
              <a:spcBef>
                <a:spcPts val="300"/>
              </a:spcBef>
              <a:buFont typeface="Arial" panose="020B0604020202020204" pitchFamily="34" charset="0"/>
              <a:buChar char="•"/>
            </a:pPr>
            <a:r>
              <a:rPr lang="en-US" altLang="en-US" dirty="0"/>
              <a:t>Monday May 15: 		AM2</a:t>
            </a:r>
          </a:p>
          <a:p>
            <a:pPr marL="1200150" lvl="2" indent="-342900">
              <a:spcBef>
                <a:spcPts val="300"/>
              </a:spcBef>
              <a:buFont typeface="Arial" panose="020B0604020202020204" pitchFamily="34" charset="0"/>
              <a:buChar char="•"/>
            </a:pPr>
            <a:r>
              <a:rPr lang="en-US" altLang="en-US" dirty="0"/>
              <a:t>Wednesday May 17: 	AM2</a:t>
            </a:r>
          </a:p>
          <a:p>
            <a:pPr marL="1200150" lvl="2" indent="-342900">
              <a:spcBef>
                <a:spcPts val="300"/>
              </a:spcBef>
              <a:buFont typeface="Arial" panose="020B0604020202020204" pitchFamily="34" charset="0"/>
              <a:buChar char="•"/>
            </a:pPr>
            <a:r>
              <a:rPr lang="en-US" altLang="en-US"/>
              <a:t>Thursday May </a:t>
            </a:r>
            <a:r>
              <a:rPr lang="en-US" altLang="en-US" dirty="0"/>
              <a:t>18: 	AM1</a:t>
            </a:r>
          </a:p>
          <a:p>
            <a:pPr>
              <a:lnSpc>
                <a:spcPct val="90000"/>
              </a:lnSpc>
            </a:pPr>
            <a:r>
              <a:rPr lang="en-US" kern="0" dirty="0"/>
              <a:t>Discussion whether the chair should make a status report of AIML TIG to UHR SG and runs a </a:t>
            </a:r>
            <a:r>
              <a:rPr lang="en-US" kern="0" dirty="0" err="1"/>
              <a:t>strawpoll</a:t>
            </a:r>
            <a:r>
              <a:rPr lang="en-US" kern="0" dirty="0"/>
              <a:t> to poll UHR SG members on their interests of AIML related features</a:t>
            </a:r>
          </a:p>
          <a:p>
            <a:pPr marL="800100" lvl="1" indent="-342900">
              <a:lnSpc>
                <a:spcPct val="90000"/>
              </a:lnSpc>
              <a:spcBef>
                <a:spcPts val="300"/>
              </a:spcBef>
              <a:buFont typeface="Arial" panose="020B0604020202020204" pitchFamily="34" charset="0"/>
              <a:buChar char="•"/>
            </a:pPr>
            <a:r>
              <a:rPr lang="en-US" dirty="0"/>
              <a:t>First slot on May 2023 meeting</a:t>
            </a:r>
          </a:p>
          <a:p>
            <a:pPr>
              <a:spcBef>
                <a:spcPts val="300"/>
              </a:spcBef>
            </a:pPr>
            <a:endParaRPr lang="en-US" altLang="en-US" sz="1050" dirty="0"/>
          </a:p>
          <a:p>
            <a:pPr>
              <a:spcBef>
                <a:spcPts val="300"/>
              </a:spcBef>
            </a:pPr>
            <a:r>
              <a:rPr lang="en-US" altLang="en-US" dirty="0"/>
              <a:t>Call for contributions:</a:t>
            </a:r>
          </a:p>
          <a:p>
            <a:pPr marL="800100" lvl="1" indent="-342900">
              <a:spcBef>
                <a:spcPts val="300"/>
              </a:spcBef>
              <a:buFont typeface="Arial" panose="020B0604020202020204" pitchFamily="34" charset="0"/>
              <a:buChar char="•"/>
            </a:pPr>
            <a:r>
              <a:rPr lang="en-US" sz="1800" dirty="0">
                <a:effectLst/>
                <a:latin typeface="Calibri" panose="020F0502020204030204" pitchFamily="34" charset="0"/>
                <a:ea typeface="DengXian" panose="02010600030101010101" pitchFamily="2" charset="-122"/>
              </a:rPr>
              <a:t>Please let me know if you would like to present any contributions during the May 2023 Interim </a:t>
            </a:r>
            <a:r>
              <a:rPr lang="en-US" sz="1800" dirty="0">
                <a:effectLst/>
                <a:highlight>
                  <a:srgbClr val="FFFF00"/>
                </a:highlight>
                <a:latin typeface="Calibri" panose="020F0502020204030204" pitchFamily="34" charset="0"/>
                <a:ea typeface="DengXian" panose="02010600030101010101" pitchFamily="2" charset="-122"/>
              </a:rPr>
              <a:t>by </a:t>
            </a:r>
            <a:r>
              <a:rPr lang="en-US" sz="1800" dirty="0" err="1">
                <a:effectLst/>
                <a:highlight>
                  <a:srgbClr val="FFFF00"/>
                </a:highlight>
                <a:latin typeface="Calibri" panose="020F0502020204030204" pitchFamily="34" charset="0"/>
                <a:ea typeface="DengXian" panose="02010600030101010101" pitchFamily="2" charset="-122"/>
              </a:rPr>
              <a:t>CoB</a:t>
            </a:r>
            <a:r>
              <a:rPr lang="en-US" sz="1800" dirty="0">
                <a:effectLst/>
                <a:highlight>
                  <a:srgbClr val="FFFF00"/>
                </a:highlight>
                <a:latin typeface="Calibri" panose="020F0502020204030204" pitchFamily="34" charset="0"/>
                <a:ea typeface="DengXian" panose="02010600030101010101" pitchFamily="2" charset="-122"/>
              </a:rPr>
              <a:t> on May </a:t>
            </a:r>
            <a:r>
              <a:rPr lang="en-US" sz="1800" dirty="0">
                <a:highlight>
                  <a:srgbClr val="FFFF00"/>
                </a:highlight>
                <a:latin typeface="Calibri" panose="020F0502020204030204" pitchFamily="34" charset="0"/>
                <a:ea typeface="DengXian" panose="02010600030101010101" pitchFamily="2" charset="-122"/>
              </a:rPr>
              <a:t>10</a:t>
            </a:r>
            <a:r>
              <a:rPr lang="en-US" sz="1800" baseline="30000" dirty="0">
                <a:effectLst/>
                <a:highlight>
                  <a:srgbClr val="FFFF00"/>
                </a:highlight>
                <a:latin typeface="Calibri" panose="020F0502020204030204" pitchFamily="34" charset="0"/>
                <a:ea typeface="DengXian" panose="02010600030101010101" pitchFamily="2" charset="-122"/>
              </a:rPr>
              <a:t>th</a:t>
            </a:r>
          </a:p>
          <a:p>
            <a:pPr marL="800100" lvl="1" indent="-342900">
              <a:spcBef>
                <a:spcPts val="300"/>
              </a:spcBef>
              <a:buFont typeface="Arial" panose="020B0604020202020204" pitchFamily="34" charset="0"/>
              <a:buChar char="•"/>
            </a:pPr>
            <a:endParaRPr lang="en-US" sz="1800" baseline="30000" dirty="0">
              <a:effectLst/>
              <a:highlight>
                <a:srgbClr val="FFFF00"/>
              </a:highlight>
              <a:latin typeface="Calibri" panose="020F0502020204030204" pitchFamily="34" charset="0"/>
              <a:ea typeface="DengXian" panose="02010600030101010101" pitchFamily="2" charset="-122"/>
            </a:endParaRPr>
          </a:p>
          <a:p>
            <a:pPr marL="800100" lvl="1" indent="-342900">
              <a:spcBef>
                <a:spcPts val="300"/>
              </a:spcBef>
              <a:buFont typeface="Arial" panose="020B0604020202020204" pitchFamily="34" charset="0"/>
              <a:buChar char="•"/>
            </a:pPr>
            <a:r>
              <a:rPr lang="en-US" sz="1800" dirty="0">
                <a:latin typeface="Calibri" panose="020F0502020204030204" pitchFamily="34" charset="0"/>
                <a:ea typeface="DengXian" panose="02010600030101010101" pitchFamily="2" charset="-122"/>
              </a:rPr>
              <a:t>Contributions need to be in the form of technical report text insertion</a:t>
            </a:r>
          </a:p>
          <a:p>
            <a:pPr marL="457200" lvl="1" indent="0">
              <a:spcBef>
                <a:spcPts val="300"/>
              </a:spcBef>
            </a:pPr>
            <a:endParaRPr lang="en-US" sz="1800" baseline="30000" dirty="0">
              <a:effectLst/>
              <a:highlight>
                <a:srgbClr val="FFFF00"/>
              </a:highlight>
              <a:latin typeface="Calibri" panose="020F0502020204030204" pitchFamily="34" charset="0"/>
              <a:ea typeface="DengXian" panose="02010600030101010101" pitchFamily="2" charset="-122"/>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dirty="0"/>
              <a:t>Xiaofei Wang (InterDigital)</a:t>
            </a:r>
          </a:p>
        </p:txBody>
      </p:sp>
      <p:sp>
        <p:nvSpPr>
          <p:cNvPr id="6" name="Date Placeholder 5"/>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27968032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Date Placeholder 3">
            <a:extLst>
              <a:ext uri="{FF2B5EF4-FFF2-40B4-BE49-F238E27FC236}">
                <a16:creationId xmlns:a16="http://schemas.microsoft.com/office/drawing/2014/main" id="{481163E3-3235-B93B-D977-4040786F5097}"/>
              </a:ext>
            </a:extLst>
          </p:cNvPr>
          <p:cNvSpPr>
            <a:spLocks noGrp="1"/>
          </p:cNvSpPr>
          <p:nvPr>
            <p:ph type="dt" sz="quarter" idx="10"/>
          </p:nvPr>
        </p:nvSpPr>
        <p:spPr bwMode="auto">
          <a:xfrm>
            <a:off x="696913" y="332601"/>
            <a:ext cx="1045158" cy="276999"/>
          </a:xfrm>
          <a:prstGeom prst="rect">
            <a:avLst/>
          </a:prstGeom>
          <a:noFill/>
          <a:ln w="9525">
            <a:noFill/>
            <a:miter lim="800000"/>
            <a:headEnd/>
            <a:tailEnd/>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b" anchorCtr="0" compatLnSpc="1">
            <a:prstTxWarp prst="textNoShape">
              <a:avLst/>
            </a:prstTxWarp>
            <a:spAutoFit/>
          </a:bodyPr>
          <a:lstStyle>
            <a:defPPr>
              <a:defRPr lang="en-GB"/>
            </a:defPPr>
            <a:lvl1pPr algn="l" rtl="0" eaLnBrk="0" fontAlgn="base" hangingPunct="0">
              <a:spcBef>
                <a:spcPct val="0"/>
              </a:spcBef>
              <a:spcAft>
                <a:spcPct val="0"/>
              </a:spcAft>
              <a:defRPr sz="1800" b="1" kern="1200">
                <a:solidFill>
                  <a:schemeClr val="tx1"/>
                </a:solidFill>
                <a:latin typeface="Times New Roman" panose="02020603050405020304" pitchFamily="18" charset="0"/>
                <a:ea typeface="+mn-ea"/>
                <a:cs typeface="Arial" panose="020B0604020202020204" pitchFamily="34" charset="0"/>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pPr>
            <a:r>
              <a:rPr lang="en-CA" altLang="en-US" dirty="0"/>
              <a:t>April 2023</a:t>
            </a:r>
            <a:endParaRPr lang="en-GB" altLang="en-US" sz="1800" dirty="0"/>
          </a:p>
        </p:txBody>
      </p:sp>
      <p:sp>
        <p:nvSpPr>
          <p:cNvPr id="3075" name="Footer Placeholder 4">
            <a:extLst>
              <a:ext uri="{FF2B5EF4-FFF2-40B4-BE49-F238E27FC236}">
                <a16:creationId xmlns:a16="http://schemas.microsoft.com/office/drawing/2014/main" id="{045C5F91-7E5E-4101-9D99-9A940BB1C4B5}"/>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
        <p:nvSpPr>
          <p:cNvPr id="17411" name="Slide Number Placeholder 5">
            <a:extLst>
              <a:ext uri="{FF2B5EF4-FFF2-40B4-BE49-F238E27FC236}">
                <a16:creationId xmlns:a16="http://schemas.microsoft.com/office/drawing/2014/main" id="{8B02B45E-32DD-E1B8-2B9E-96BDB327CCD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422EB9C2-4523-4101-8834-B68FD7935310}" type="slidenum">
              <a:rPr lang="en-GB" altLang="en-US" sz="1200" b="0"/>
              <a:pPr>
                <a:spcBef>
                  <a:spcPct val="0"/>
                </a:spcBef>
                <a:buFontTx/>
                <a:buNone/>
              </a:pPr>
              <a:t>2</a:t>
            </a:fld>
            <a:endParaRPr lang="en-GB" altLang="en-US" sz="1200" b="0" dirty="0"/>
          </a:p>
        </p:txBody>
      </p:sp>
      <p:sp>
        <p:nvSpPr>
          <p:cNvPr id="17412" name="Rectangle 2">
            <a:extLst>
              <a:ext uri="{FF2B5EF4-FFF2-40B4-BE49-F238E27FC236}">
                <a16:creationId xmlns:a16="http://schemas.microsoft.com/office/drawing/2014/main" id="{76ED1CA6-1028-934D-8519-967EB5D70F93}"/>
              </a:ext>
            </a:extLst>
          </p:cNvPr>
          <p:cNvSpPr>
            <a:spLocks noGrp="1" noChangeArrowheads="1"/>
          </p:cNvSpPr>
          <p:nvPr>
            <p:ph type="title"/>
          </p:nvPr>
        </p:nvSpPr>
        <p:spPr/>
        <p:txBody>
          <a:bodyPr/>
          <a:lstStyle/>
          <a:p>
            <a:r>
              <a:rPr lang="en-GB" altLang="en-US" dirty="0"/>
              <a:t>Abstract</a:t>
            </a:r>
          </a:p>
        </p:txBody>
      </p:sp>
      <p:sp>
        <p:nvSpPr>
          <p:cNvPr id="17413" name="Rectangle 3">
            <a:extLst>
              <a:ext uri="{FF2B5EF4-FFF2-40B4-BE49-F238E27FC236}">
                <a16:creationId xmlns:a16="http://schemas.microsoft.com/office/drawing/2014/main" id="{C2334348-7D14-5567-9887-24899B21D490}"/>
              </a:ext>
            </a:extLst>
          </p:cNvPr>
          <p:cNvSpPr>
            <a:spLocks noGrp="1" noChangeArrowheads="1"/>
          </p:cNvSpPr>
          <p:nvPr>
            <p:ph type="body" idx="1"/>
          </p:nvPr>
        </p:nvSpPr>
        <p:spPr/>
        <p:txBody>
          <a:bodyPr/>
          <a:lstStyle/>
          <a:p>
            <a:pPr algn="ctr">
              <a:buFontTx/>
              <a:buNone/>
            </a:pPr>
            <a:r>
              <a:rPr lang="en-GB" altLang="en-US" sz="3200" dirty="0"/>
              <a:t>   Agenda for AIML (Artificial Intelligence Machine Learning) TIG teleconference on April 24, 2023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a:extLst>
              <a:ext uri="{FF2B5EF4-FFF2-40B4-BE49-F238E27FC236}">
                <a16:creationId xmlns:a16="http://schemas.microsoft.com/office/drawing/2014/main" id="{E309793C-E8BA-4980-9624-237F8BFB99C3}"/>
              </a:ext>
            </a:extLst>
          </p:cNvPr>
          <p:cNvSpPr>
            <a:spLocks noGrp="1"/>
          </p:cNvSpPr>
          <p:nvPr>
            <p:ph type="sldNum" sz="quarter" idx="12"/>
          </p:nvPr>
        </p:nvSpPr>
        <p:spPr>
          <a:xfrm>
            <a:off x="5918200" y="6475413"/>
            <a:ext cx="4318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dirty="0"/>
              <a:t>Slide </a:t>
            </a:r>
            <a:fld id="{8F7DD85E-4C0D-43C8-8134-37E2C443F8A3}" type="slidenum">
              <a:rPr lang="en-GB" altLang="en-US" sz="1200" b="0" smtClean="0"/>
              <a:pPr>
                <a:spcBef>
                  <a:spcPct val="0"/>
                </a:spcBef>
                <a:buFontTx/>
                <a:buNone/>
              </a:pPr>
              <a:t>3</a:t>
            </a:fld>
            <a:endParaRPr lang="en-GB" altLang="en-US" sz="1200" b="0" dirty="0"/>
          </a:p>
        </p:txBody>
      </p:sp>
      <p:sp>
        <p:nvSpPr>
          <p:cNvPr id="19459" name="Rectangle 3">
            <a:extLst>
              <a:ext uri="{FF2B5EF4-FFF2-40B4-BE49-F238E27FC236}">
                <a16:creationId xmlns:a16="http://schemas.microsoft.com/office/drawing/2014/main" id="{2D4EB130-BD7B-48CC-97ED-9BF932A3E47E}"/>
              </a:ext>
            </a:extLst>
          </p:cNvPr>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endParaRPr lang="en-US" altLang="en-US" sz="1400" dirty="0"/>
          </a:p>
        </p:txBody>
      </p:sp>
      <p:sp>
        <p:nvSpPr>
          <p:cNvPr id="19460" name="Rectangle 4">
            <a:extLst>
              <a:ext uri="{FF2B5EF4-FFF2-40B4-BE49-F238E27FC236}">
                <a16:creationId xmlns:a16="http://schemas.microsoft.com/office/drawing/2014/main" id="{7239DE7F-BC9C-4C2B-B596-0E3F1E55A8B5}"/>
              </a:ext>
            </a:extLst>
          </p:cNvPr>
          <p:cNvSpPr>
            <a:spLocks noChangeArrowheads="1"/>
          </p:cNvSpPr>
          <p:nvPr/>
        </p:nvSpPr>
        <p:spPr bwMode="auto">
          <a:xfrm>
            <a:off x="2209800"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lgn="ctr">
              <a:spcBef>
                <a:spcPct val="0"/>
              </a:spcBef>
              <a:buFontTx/>
              <a:buNone/>
            </a:pPr>
            <a:r>
              <a:rPr lang="en-US" altLang="en-US" sz="2800" dirty="0">
                <a:solidFill>
                  <a:schemeClr val="tx2"/>
                </a:solidFill>
              </a:rPr>
              <a:t>Agenda</a:t>
            </a:r>
            <a:endParaRPr lang="en-US" altLang="en-US" sz="1800" dirty="0">
              <a:solidFill>
                <a:schemeClr val="tx2"/>
              </a:solidFill>
            </a:endParaRPr>
          </a:p>
        </p:txBody>
      </p:sp>
      <p:sp>
        <p:nvSpPr>
          <p:cNvPr id="19463" name="Rectangle 5">
            <a:extLst>
              <a:ext uri="{FF2B5EF4-FFF2-40B4-BE49-F238E27FC236}">
                <a16:creationId xmlns:a16="http://schemas.microsoft.com/office/drawing/2014/main" id="{014A845C-CDC6-4811-8948-EAB07A9434A5}"/>
              </a:ext>
            </a:extLst>
          </p:cNvPr>
          <p:cNvSpPr>
            <a:spLocks noGrp="1" noChangeArrowheads="1"/>
          </p:cNvSpPr>
          <p:nvPr>
            <p:ph type="body" idx="4294967295"/>
          </p:nvPr>
        </p:nvSpPr>
        <p:spPr>
          <a:xfrm>
            <a:off x="1600200" y="1276350"/>
            <a:ext cx="9144000" cy="4895850"/>
          </a:xfrm>
        </p:spPr>
        <p:txBody>
          <a:bodyPr/>
          <a:lstStyle/>
          <a:p>
            <a:pPr marL="457200" indent="-457200">
              <a:buFont typeface="Arial" panose="020B0604020202020204" pitchFamily="34" charset="0"/>
              <a:buChar char="•"/>
              <a:defRPr/>
            </a:pPr>
            <a:r>
              <a:rPr lang="en-GB" altLang="en-US" dirty="0"/>
              <a:t>Call meeting to order</a:t>
            </a:r>
          </a:p>
          <a:p>
            <a:pPr marL="457200" indent="-457200">
              <a:buFont typeface="Arial" panose="020B0604020202020204" pitchFamily="34" charset="0"/>
              <a:buChar char="•"/>
              <a:defRPr/>
            </a:pPr>
            <a:r>
              <a:rPr lang="en-US" altLang="en-US" dirty="0"/>
              <a:t>Agenda approval</a:t>
            </a:r>
          </a:p>
          <a:p>
            <a:pPr marL="457200" indent="-457200">
              <a:buFont typeface="Arial" panose="020B0604020202020204" pitchFamily="34" charset="0"/>
              <a:buChar char="•"/>
              <a:defRPr/>
            </a:pPr>
            <a:r>
              <a:rPr lang="en-US" altLang="en-US" dirty="0"/>
              <a:t>Review patent policies &amp; call for essential patents</a:t>
            </a:r>
          </a:p>
          <a:p>
            <a:pPr marL="457200" indent="-457200">
              <a:buFont typeface="Arial" panose="020B0604020202020204" pitchFamily="34" charset="0"/>
              <a:buChar char="•"/>
              <a:defRPr/>
            </a:pPr>
            <a:r>
              <a:rPr lang="en-US" altLang="en-US" dirty="0"/>
              <a:t>Review of IEEE copyright and other policies</a:t>
            </a:r>
          </a:p>
          <a:p>
            <a:pPr marL="457200" indent="-457200">
              <a:buFont typeface="Arial" panose="020B0604020202020204" pitchFamily="34" charset="0"/>
              <a:buChar char="•"/>
              <a:defRPr/>
            </a:pPr>
            <a:r>
              <a:rPr lang="en-US" altLang="en-US" dirty="0"/>
              <a:t>Attendance reminder</a:t>
            </a:r>
          </a:p>
          <a:p>
            <a:pPr marL="514350" indent="-457200">
              <a:buFont typeface="Arial" panose="020B0604020202020204" pitchFamily="34" charset="0"/>
              <a:buChar char="•"/>
              <a:defRPr/>
            </a:pPr>
            <a:r>
              <a:rPr lang="en-GB" altLang="en-US" dirty="0"/>
              <a:t>Presentation</a:t>
            </a:r>
          </a:p>
          <a:p>
            <a:pPr marL="857250" lvl="1" indent="-457200">
              <a:buFont typeface="Arial" panose="020B0604020202020204" pitchFamily="34" charset="0"/>
              <a:buChar char="•"/>
              <a:defRPr/>
            </a:pPr>
            <a:r>
              <a:rPr lang="en-US" altLang="en-US" sz="1800" dirty="0"/>
              <a:t>11-23/606r0: </a:t>
            </a:r>
            <a:r>
              <a:rPr lang="en-US" sz="1800" dirty="0"/>
              <a:t>Proposed IEEE 802.11 AIML TIG Technical Report Text for the Dual CSI Feedback Use Case</a:t>
            </a:r>
            <a:r>
              <a:rPr lang="en-US" altLang="en-US" sz="1800" dirty="0"/>
              <a:t>, </a:t>
            </a:r>
            <a:r>
              <a:rPr lang="en-US" sz="1800" dirty="0"/>
              <a:t>Eunsung Jeon (Samsung)</a:t>
            </a:r>
            <a:endParaRPr lang="en-US" altLang="en-US" sz="1800" dirty="0"/>
          </a:p>
          <a:p>
            <a:pPr marL="857250" lvl="1" indent="-457200">
              <a:buFont typeface="Arial" panose="020B0604020202020204" pitchFamily="34" charset="0"/>
              <a:buChar char="•"/>
              <a:defRPr/>
            </a:pPr>
            <a:r>
              <a:rPr lang="en-US" altLang="en-US" sz="1800" dirty="0"/>
              <a:t>11-23/218r2: </a:t>
            </a:r>
            <a:r>
              <a:rPr lang="en-US" sz="1800" dirty="0"/>
              <a:t>AIML methodology for dynamic spectrum sharing and coexistence, Marco Hernandez (YRP-IAI Japan; CWC Oulu University)</a:t>
            </a:r>
          </a:p>
          <a:p>
            <a:pPr marL="857250" lvl="1" indent="-457200">
              <a:buFont typeface="Arial" panose="020B0604020202020204" pitchFamily="34" charset="0"/>
              <a:buChar char="•"/>
              <a:defRPr/>
            </a:pPr>
            <a:r>
              <a:rPr lang="en-US" altLang="en-US" sz="1800" dirty="0"/>
              <a:t>11-23/666: </a:t>
            </a:r>
            <a:r>
              <a:rPr lang="en-US" sz="1800" dirty="0"/>
              <a:t>AI/ML for Communication Assisted Sensing in 802.11 Networks, </a:t>
            </a:r>
            <a:r>
              <a:rPr lang="it-IT" sz="1800" dirty="0"/>
              <a:t>Francesca Meneghello (University of Padova)</a:t>
            </a:r>
            <a:endParaRPr lang="en-US" altLang="en-US" sz="1800" dirty="0"/>
          </a:p>
          <a:p>
            <a:pPr marL="457200" indent="-457200">
              <a:buFont typeface="Arial" panose="020B0604020202020204" pitchFamily="34" charset="0"/>
              <a:buChar char="•"/>
              <a:defRPr/>
            </a:pPr>
            <a:r>
              <a:rPr lang="en-US" altLang="en-US" dirty="0"/>
              <a:t>Adjourn</a:t>
            </a:r>
          </a:p>
        </p:txBody>
      </p:sp>
      <p:sp>
        <p:nvSpPr>
          <p:cNvPr id="19462" name="Rectangle 4">
            <a:extLst>
              <a:ext uri="{FF2B5EF4-FFF2-40B4-BE49-F238E27FC236}">
                <a16:creationId xmlns:a16="http://schemas.microsoft.com/office/drawing/2014/main" id="{B8004815-DEEF-4991-9863-C4D400CADE6E}"/>
              </a:ext>
            </a:extLst>
          </p:cNvPr>
          <p:cNvSpPr txBox="1">
            <a:spLocks noChangeArrowheads="1"/>
          </p:cNvSpPr>
          <p:nvPr/>
        </p:nvSpPr>
        <p:spPr bwMode="auto">
          <a:xfrm>
            <a:off x="839788" y="265926"/>
            <a:ext cx="104515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dirty="0"/>
              <a:t>April 2023</a:t>
            </a:r>
            <a:endParaRPr lang="en-GB" altLang="en-US" sz="1800" dirty="0"/>
          </a:p>
        </p:txBody>
      </p:sp>
      <p:sp>
        <p:nvSpPr>
          <p:cNvPr id="8" name="Footer Placeholder 4">
            <a:extLst>
              <a:ext uri="{FF2B5EF4-FFF2-40B4-BE49-F238E27FC236}">
                <a16:creationId xmlns:a16="http://schemas.microsoft.com/office/drawing/2014/main" id="{92BF4F79-02B2-849D-5F5A-62DFE703E53C}"/>
              </a:ext>
            </a:extLst>
          </p:cNvPr>
          <p:cNvSpPr>
            <a:spLocks noGrp="1"/>
          </p:cNvSpPr>
          <p:nvPr>
            <p:ph type="ftr" sz="quarter" idx="11"/>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spcBef>
                <a:spcPct val="0"/>
              </a:spcBef>
              <a:buFontTx/>
              <a:buNone/>
              <a:defRPr/>
            </a:pPr>
            <a:r>
              <a:rPr lang="en-GB" dirty="0"/>
              <a:t>Xiaofei Wang (InterDigital)</a:t>
            </a:r>
            <a:endParaRPr lang="en-GB" altLang="en-US" sz="1200" b="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2" name="Date Placeholder 1"/>
          <p:cNvSpPr>
            <a:spLocks noGrp="1"/>
          </p:cNvSpPr>
          <p:nvPr>
            <p:ph type="dt" idx="15"/>
          </p:nvPr>
        </p:nvSpPr>
        <p:spPr>
          <a:prstGeom prst="rect">
            <a:avLst/>
          </a:prstGeom>
        </p:spPr>
        <p:txBody>
          <a:bodyPr/>
          <a:lstStyle/>
          <a:p>
            <a:pPr>
              <a:defRPr/>
            </a:pPr>
            <a:r>
              <a:rPr lang="en-US" dirty="0"/>
              <a:t>April 2023</a:t>
            </a:r>
          </a:p>
        </p:txBody>
      </p:sp>
      <p:sp>
        <p:nvSpPr>
          <p:cNvPr id="8" name="Footer Placeholder 4">
            <a:extLst>
              <a:ext uri="{FF2B5EF4-FFF2-40B4-BE49-F238E27FC236}">
                <a16:creationId xmlns:a16="http://schemas.microsoft.com/office/drawing/2014/main" id="{A649D93E-1C80-A964-4005-CFC3D5DA26EA}"/>
              </a:ext>
            </a:extLst>
          </p:cNvPr>
          <p:cNvSpPr txBox="1">
            <a:spLocks/>
          </p:cNvSpPr>
          <p:nvPr/>
        </p:nvSpPr>
        <p:spPr bwMode="auto">
          <a:xfrm>
            <a:off x="9677400" y="6475414"/>
            <a:ext cx="171777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mn-cs"/>
              </a:defRPr>
            </a:lvl1pPr>
            <a:lvl2pPr marL="457200" indent="-28575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2pPr>
            <a:lvl3pPr marL="9144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3pPr>
            <a:lvl4pPr marL="13716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4pPr>
            <a:lvl5pPr marL="1828800" indent="-228600" algn="l" defTabSz="449263" rtl="0" eaLnBrk="0" fontAlgn="base" hangingPunct="0">
              <a:spcBef>
                <a:spcPct val="0"/>
              </a:spcBef>
              <a:spcAft>
                <a:spcPct val="0"/>
              </a:spcAft>
              <a:buClr>
                <a:srgbClr val="000000"/>
              </a:buClr>
              <a:buSzPct val="100000"/>
              <a:buFont typeface="Times New Roman" pitchFamily="16" charset="0"/>
              <a:defRPr sz="1200" kern="1200">
                <a:solidFill>
                  <a:schemeClr val="tx1"/>
                </a:solidFill>
                <a:latin typeface="Times New Roman" panose="02020603050405020304" pitchFamily="18" charset="0"/>
                <a:ea typeface="+mn-ea"/>
                <a:cs typeface="Arial" panose="020B0604020202020204" pitchFamily="34" charset="0"/>
              </a:defRPr>
            </a:lvl5pPr>
            <a:lvl6pPr marL="22860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6pPr>
            <a:lvl7pPr marL="27432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7pPr>
            <a:lvl8pPr marL="32004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8pPr>
            <a:lvl9pPr marL="3657600" algn="l" defTabSz="914400" rtl="0" eaLnBrk="1" latinLnBrk="0" hangingPunct="1">
              <a:defRPr sz="1200" kern="1200">
                <a:solidFill>
                  <a:schemeClr val="tx1"/>
                </a:solidFill>
                <a:latin typeface="Times New Roman" panose="02020603050405020304" pitchFamily="18" charset="0"/>
                <a:ea typeface="+mn-ea"/>
                <a:cs typeface="Arial" panose="020B0604020202020204" pitchFamily="34" charset="0"/>
              </a:defRPr>
            </a:lvl9pPr>
          </a:lstStyle>
          <a:p>
            <a:pPr>
              <a:buFontTx/>
              <a:buNone/>
              <a:defRPr/>
            </a:pPr>
            <a:r>
              <a:rPr lang="en-GB" dirty="0"/>
              <a:t>Xiaofei Wang (InterDigital)</a:t>
            </a:r>
            <a:endParaRPr lang="en-GB" altLang="en-US" dirty="0"/>
          </a:p>
        </p:txBody>
      </p:sp>
    </p:spTree>
    <p:extLst>
      <p:ext uri="{BB962C8B-B14F-4D97-AF65-F5344CB8AC3E}">
        <p14:creationId xmlns:p14="http://schemas.microsoft.com/office/powerpoint/2010/main" val="13935968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April 2023</a:t>
            </a:r>
          </a:p>
        </p:txBody>
      </p:sp>
    </p:spTree>
    <p:extLst>
      <p:ext uri="{BB962C8B-B14F-4D97-AF65-F5344CB8AC3E}">
        <p14:creationId xmlns:p14="http://schemas.microsoft.com/office/powerpoint/2010/main" val="22801723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Working Group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April 2023</a:t>
            </a:r>
          </a:p>
        </p:txBody>
      </p:sp>
    </p:spTree>
    <p:extLst>
      <p:ext uri="{BB962C8B-B14F-4D97-AF65-F5344CB8AC3E}">
        <p14:creationId xmlns:p14="http://schemas.microsoft.com/office/powerpoint/2010/main" val="12952854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 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https://standards.ieee.org/about/policies/opman/sect6.html#6.3</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a:prstGeom prst="rect">
            <a:avLst/>
          </a:prstGeom>
        </p:spPr>
        <p:txBody>
          <a:bodyPr/>
          <a:lstStyle/>
          <a:p>
            <a:pPr>
              <a:defRPr/>
            </a:pPr>
            <a:r>
              <a:rPr lang="en-US" dirty="0"/>
              <a:t>Xiaofei Wang (InterDigital)</a:t>
            </a:r>
          </a:p>
        </p:txBody>
      </p:sp>
      <p:sp>
        <p:nvSpPr>
          <p:cNvPr id="2" name="Date Placeholder 1"/>
          <p:cNvSpPr>
            <a:spLocks noGrp="1"/>
          </p:cNvSpPr>
          <p:nvPr>
            <p:ph type="dt" idx="15"/>
          </p:nvPr>
        </p:nvSpPr>
        <p:spPr>
          <a:prstGeom prst="rect">
            <a:avLst/>
          </a:prstGeom>
        </p:spPr>
        <p:txBody>
          <a:bodyPr/>
          <a:lstStyle/>
          <a:p>
            <a:pPr>
              <a:defRPr/>
            </a:pPr>
            <a:r>
              <a:rPr lang="en-US" dirty="0"/>
              <a:t>April 2023</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dirty="0">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8</a:t>
            </a:fld>
            <a:endParaRPr lang="en-US" altLang="en-US" dirty="0"/>
          </a:p>
        </p:txBody>
      </p:sp>
      <p:sp>
        <p:nvSpPr>
          <p:cNvPr id="5" name="Date Placeholder 4"/>
          <p:cNvSpPr>
            <a:spLocks noGrp="1"/>
          </p:cNvSpPr>
          <p:nvPr>
            <p:ph type="dt" idx="15"/>
          </p:nvPr>
        </p:nvSpPr>
        <p:spPr/>
        <p:txBody>
          <a:bodyPr/>
          <a:lstStyle/>
          <a:p>
            <a:r>
              <a:rPr lang="en-US" dirty="0"/>
              <a:t>April 2023</a:t>
            </a:r>
            <a:endParaRPr lang="en-GB" dirty="0"/>
          </a:p>
        </p:txBody>
      </p:sp>
      <p:sp>
        <p:nvSpPr>
          <p:cNvPr id="6" name="Footer Placeholder 5"/>
          <p:cNvSpPr>
            <a:spLocks noGrp="1"/>
          </p:cNvSpPr>
          <p:nvPr>
            <p:ph type="ftr" idx="14"/>
          </p:nvPr>
        </p:nvSpPr>
        <p:spPr/>
        <p:txBody>
          <a:bodyPr/>
          <a:lstStyle/>
          <a:p>
            <a:r>
              <a:rPr lang="en-GB" dirty="0"/>
              <a:t>Xiaofei Wang (InterDigital)</a:t>
            </a:r>
          </a:p>
        </p:txBody>
      </p:sp>
    </p:spTree>
    <p:extLst>
      <p:ext uri="{BB962C8B-B14F-4D97-AF65-F5344CB8AC3E}">
        <p14:creationId xmlns:p14="http://schemas.microsoft.com/office/powerpoint/2010/main" val="346465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dirty="0"/>
          </a:p>
        </p:txBody>
      </p:sp>
      <p:sp>
        <p:nvSpPr>
          <p:cNvPr id="6" name="Footer Placeholder 5"/>
          <p:cNvSpPr>
            <a:spLocks noGrp="1"/>
          </p:cNvSpPr>
          <p:nvPr>
            <p:ph type="ftr" idx="14"/>
          </p:nvPr>
        </p:nvSpPr>
        <p:spPr/>
        <p:txBody>
          <a:bodyPr/>
          <a:lstStyle/>
          <a:p>
            <a:r>
              <a:rPr lang="en-GB" dirty="0"/>
              <a:t>Xiaofei Wang (InterDigital)</a:t>
            </a:r>
          </a:p>
        </p:txBody>
      </p:sp>
      <p:sp>
        <p:nvSpPr>
          <p:cNvPr id="5" name="Date Placeholder 4"/>
          <p:cNvSpPr>
            <a:spLocks noGrp="1"/>
          </p:cNvSpPr>
          <p:nvPr>
            <p:ph type="dt" idx="15"/>
          </p:nvPr>
        </p:nvSpPr>
        <p:spPr/>
        <p:txBody>
          <a:bodyPr/>
          <a:lstStyle/>
          <a:p>
            <a:r>
              <a:rPr lang="en-US" dirty="0"/>
              <a:t>April 2023</a:t>
            </a:r>
            <a:endParaRPr lang="en-GB" dirty="0"/>
          </a:p>
        </p:txBody>
      </p:sp>
    </p:spTree>
    <p:extLst>
      <p:ext uri="{BB962C8B-B14F-4D97-AF65-F5344CB8AC3E}">
        <p14:creationId xmlns:p14="http://schemas.microsoft.com/office/powerpoint/2010/main" val="1311718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70C0"/>
      </a:hlink>
      <a:folHlink>
        <a:srgbClr val="00B0F0"/>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3931</TotalTime>
  <Words>1805</Words>
  <Application>Microsoft Office PowerPoint</Application>
  <PresentationFormat>Widescreen</PresentationFormat>
  <Paragraphs>180</Paragraphs>
  <Slides>15</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23" baseType="lpstr">
      <vt:lpstr>Lucida Grande</vt:lpstr>
      <vt:lpstr>Monotype Sorts</vt:lpstr>
      <vt:lpstr>Arial</vt:lpstr>
      <vt:lpstr>Calibri</vt:lpstr>
      <vt:lpstr>Helvetica</vt:lpstr>
      <vt:lpstr>Times New Roman</vt:lpstr>
      <vt:lpstr>Office Theme</vt:lpstr>
      <vt:lpstr>Document</vt:lpstr>
      <vt:lpstr>AIML TIG April 24, 2023 Teleconference Agenda</vt:lpstr>
      <vt:lpstr>Abstract</vt:lpstr>
      <vt:lpstr>PowerPoint Presentation</vt:lpstr>
      <vt:lpstr>Participants have a duty to inform the IEEE</vt:lpstr>
      <vt:lpstr>Ways to inform IEEE</vt:lpstr>
      <vt:lpstr>Other guidelines for IEEE Working Group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Reminders</vt:lpstr>
      <vt:lpstr>Presentations</vt:lpstr>
      <vt:lpstr>May Meeting Reminders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AIML TIG Agenda</dc:title>
  <dc:creator>Xiaofei Wang</dc:creator>
  <cp:keywords/>
  <cp:lastModifiedBy>Xiaofei Wang</cp:lastModifiedBy>
  <cp:revision>102</cp:revision>
  <cp:lastPrinted>1601-01-01T00:00:00Z</cp:lastPrinted>
  <dcterms:created xsi:type="dcterms:W3CDTF">2018-05-05T22:00:08Z</dcterms:created>
  <dcterms:modified xsi:type="dcterms:W3CDTF">2023-04-21T14:28:04Z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ce0d76af-a3b6-4e03-a421-b6b5e100c5c7</vt:lpwstr>
  </property>
  <property fmtid="{D5CDD505-2E9C-101B-9397-08002B2CF9AE}" pid="3" name="CTP_TimeStamp">
    <vt:lpwstr>2020-09-13 22:46:49Z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