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9"/>
  </p:notesMasterIdLst>
  <p:handoutMasterIdLst>
    <p:handoutMasterId r:id="rId20"/>
  </p:handoutMasterIdLst>
  <p:sldIdLst>
    <p:sldId id="256" r:id="rId2"/>
    <p:sldId id="300" r:id="rId3"/>
    <p:sldId id="271" r:id="rId4"/>
    <p:sldId id="302" r:id="rId5"/>
    <p:sldId id="303" r:id="rId6"/>
    <p:sldId id="284" r:id="rId7"/>
    <p:sldId id="281" r:id="rId8"/>
    <p:sldId id="283" r:id="rId9"/>
    <p:sldId id="288" r:id="rId10"/>
    <p:sldId id="287" r:id="rId11"/>
    <p:sldId id="297" r:id="rId12"/>
    <p:sldId id="290" r:id="rId13"/>
    <p:sldId id="298" r:id="rId14"/>
    <p:sldId id="299" r:id="rId15"/>
    <p:sldId id="270" r:id="rId16"/>
    <p:sldId id="286" r:id="rId17"/>
    <p:sldId id="28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BE0AAE-FE39-014E-A660-B68771683873}" v="1" dt="2023-04-14T21:15:21.006"/>
    <p1510:client id="{BEC097DD-0F2B-0A43-AA16-6E48DE3FCDE5}" v="32" dt="2023-04-14T20:38:53.074"/>
  </p1510:revLst>
</p1510:revInfo>
</file>

<file path=ppt/tableStyles.xml><?xml version="1.0" encoding="utf-8"?>
<a:tblStyleLst xmlns:a="http://schemas.openxmlformats.org/drawingml/2006/main" def="{BD252EAB-6B90-4F3C-9EFE-B9B57F7CD980}">
  <a:tblStyle styleId="{BD252EAB-6B90-4F3C-9EFE-B9B57F7CD98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1912"/>
    <p:restoredTop sz="94694"/>
  </p:normalViewPr>
  <p:slideViewPr>
    <p:cSldViewPr snapToGrid="0">
      <p:cViewPr varScale="1">
        <p:scale>
          <a:sx n="172" d="100"/>
          <a:sy n="172" d="100"/>
        </p:scale>
        <p:origin x="696" y="19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5" d="100"/>
          <a:sy n="125" d="100"/>
        </p:scale>
        <p:origin x="3936"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dya, Maulik V" userId="e7883d86-c3b0-4490-94f9-9461ecb84c1b" providerId="ADAL" clId="{86BE0AAE-FE39-014E-A660-B68771683873}"/>
    <pc:docChg chg="modMainMaster">
      <pc:chgData name="Vaidya, Maulik V" userId="e7883d86-c3b0-4490-94f9-9461ecb84c1b" providerId="ADAL" clId="{86BE0AAE-FE39-014E-A660-B68771683873}" dt="2023-04-14T21:31:25.163" v="5" actId="20577"/>
      <pc:docMkLst>
        <pc:docMk/>
      </pc:docMkLst>
      <pc:sldMasterChg chg="modSp mod modSldLayout">
        <pc:chgData name="Vaidya, Maulik V" userId="e7883d86-c3b0-4490-94f9-9461ecb84c1b" providerId="ADAL" clId="{86BE0AAE-FE39-014E-A660-B68771683873}" dt="2023-04-14T21:31:25.163" v="5" actId="20577"/>
        <pc:sldMasterMkLst>
          <pc:docMk/>
          <pc:sldMasterMk cId="0" sldId="2147483671"/>
        </pc:sldMasterMkLst>
        <pc:spChg chg="mod">
          <ac:chgData name="Vaidya, Maulik V" userId="e7883d86-c3b0-4490-94f9-9461ecb84c1b" providerId="ADAL" clId="{86BE0AAE-FE39-014E-A660-B68771683873}" dt="2023-04-14T21:31:25.163" v="5" actId="20577"/>
          <ac:spMkLst>
            <pc:docMk/>
            <pc:sldMasterMk cId="0" sldId="2147483671"/>
            <ac:spMk id="55" creationId="{00000000-0000-0000-0000-000000000000}"/>
          </ac:spMkLst>
        </pc:spChg>
        <pc:sldLayoutChg chg="addSp delSp modSp mod">
          <pc:chgData name="Vaidya, Maulik V" userId="e7883d86-c3b0-4490-94f9-9461ecb84c1b" providerId="ADAL" clId="{86BE0AAE-FE39-014E-A660-B68771683873}" dt="2023-04-14T21:15:24.122" v="2"/>
          <pc:sldLayoutMkLst>
            <pc:docMk/>
            <pc:sldMasterMk cId="0" sldId="2147483671"/>
            <pc:sldLayoutMk cId="0" sldId="2147483659"/>
          </pc:sldLayoutMkLst>
          <pc:spChg chg="add del mod">
            <ac:chgData name="Vaidya, Maulik V" userId="e7883d86-c3b0-4490-94f9-9461ecb84c1b" providerId="ADAL" clId="{86BE0AAE-FE39-014E-A660-B68771683873}" dt="2023-04-14T21:15:24.122" v="2"/>
            <ac:spMkLst>
              <pc:docMk/>
              <pc:sldMasterMk cId="0" sldId="2147483671"/>
              <pc:sldLayoutMk cId="0" sldId="2147483659"/>
              <ac:spMk id="3" creationId="{FE35CB12-D18D-987F-29B1-AEBB27445725}"/>
            </ac:spMkLst>
          </pc:spChg>
        </pc:sldLayoutChg>
      </pc:sldMasterChg>
    </pc:docChg>
  </pc:docChgLst>
  <pc:docChgLst>
    <pc:chgData name="Vaidya, Maulik V" userId="e7883d86-c3b0-4490-94f9-9461ecb84c1b" providerId="ADAL" clId="{BEC097DD-0F2B-0A43-AA16-6E48DE3FCDE5}"/>
    <pc:docChg chg="undo custSel addSld delSld modSld sldOrd addMainMaster delMainMaster modMainMaster modNotesMaster">
      <pc:chgData name="Vaidya, Maulik V" userId="e7883d86-c3b0-4490-94f9-9461ecb84c1b" providerId="ADAL" clId="{BEC097DD-0F2B-0A43-AA16-6E48DE3FCDE5}" dt="2023-04-14T20:47:58.976" v="2182" actId="20577"/>
      <pc:docMkLst>
        <pc:docMk/>
      </pc:docMkLst>
      <pc:sldChg chg="addSp delSp modSp mod modNotes">
        <pc:chgData name="Vaidya, Maulik V" userId="e7883d86-c3b0-4490-94f9-9461ecb84c1b" providerId="ADAL" clId="{BEC097DD-0F2B-0A43-AA16-6E48DE3FCDE5}" dt="2023-04-14T20:12:38.981" v="1205"/>
        <pc:sldMkLst>
          <pc:docMk/>
          <pc:sldMk cId="0" sldId="256"/>
        </pc:sldMkLst>
        <pc:spChg chg="del">
          <ac:chgData name="Vaidya, Maulik V" userId="e7883d86-c3b0-4490-94f9-9461ecb84c1b" providerId="ADAL" clId="{BEC097DD-0F2B-0A43-AA16-6E48DE3FCDE5}" dt="2023-04-14T19:40:13.023" v="14" actId="478"/>
          <ac:spMkLst>
            <pc:docMk/>
            <pc:sldMk cId="0" sldId="256"/>
            <ac:spMk id="3" creationId="{E4045029-633B-99C6-5A8C-CE3E4A985A3F}"/>
          </ac:spMkLst>
        </pc:spChg>
        <pc:spChg chg="add del mod">
          <ac:chgData name="Vaidya, Maulik V" userId="e7883d86-c3b0-4490-94f9-9461ecb84c1b" providerId="ADAL" clId="{BEC097DD-0F2B-0A43-AA16-6E48DE3FCDE5}" dt="2023-04-14T20:11:42.790" v="1196" actId="478"/>
          <ac:spMkLst>
            <pc:docMk/>
            <pc:sldMk cId="0" sldId="256"/>
            <ac:spMk id="4" creationId="{56642838-AE99-331F-B0A5-DCDC565B38F2}"/>
          </ac:spMkLst>
        </pc:spChg>
        <pc:spChg chg="add mod">
          <ac:chgData name="Vaidya, Maulik V" userId="e7883d86-c3b0-4490-94f9-9461ecb84c1b" providerId="ADAL" clId="{BEC097DD-0F2B-0A43-AA16-6E48DE3FCDE5}" dt="2023-04-14T20:12:38.981" v="1205"/>
          <ac:spMkLst>
            <pc:docMk/>
            <pc:sldMk cId="0" sldId="256"/>
            <ac:spMk id="5" creationId="{CD6E3661-508D-C480-0949-163C692D7262}"/>
          </ac:spMkLst>
        </pc:spChg>
        <pc:spChg chg="mod">
          <ac:chgData name="Vaidya, Maulik V" userId="e7883d86-c3b0-4490-94f9-9461ecb84c1b" providerId="ADAL" clId="{BEC097DD-0F2B-0A43-AA16-6E48DE3FCDE5}" dt="2023-04-14T19:42:09.946" v="58" actId="20577"/>
          <ac:spMkLst>
            <pc:docMk/>
            <pc:sldMk cId="0" sldId="256"/>
            <ac:spMk id="126" creationId="{00000000-0000-0000-0000-000000000000}"/>
          </ac:spMkLst>
        </pc:spChg>
        <pc:spChg chg="del">
          <ac:chgData name="Vaidya, Maulik V" userId="e7883d86-c3b0-4490-94f9-9461ecb84c1b" providerId="ADAL" clId="{BEC097DD-0F2B-0A43-AA16-6E48DE3FCDE5}" dt="2023-04-14T19:41:25.684" v="53" actId="478"/>
          <ac:spMkLst>
            <pc:docMk/>
            <pc:sldMk cId="0" sldId="256"/>
            <ac:spMk id="127" creationId="{00000000-0000-0000-0000-000000000000}"/>
          </ac:spMkLst>
        </pc:spChg>
        <pc:graphicFrameChg chg="modGraphic">
          <ac:chgData name="Vaidya, Maulik V" userId="e7883d86-c3b0-4490-94f9-9461ecb84c1b" providerId="ADAL" clId="{BEC097DD-0F2B-0A43-AA16-6E48DE3FCDE5}" dt="2023-04-14T19:42:23.578" v="68" actId="20577"/>
          <ac:graphicFrameMkLst>
            <pc:docMk/>
            <pc:sldMk cId="0" sldId="256"/>
            <ac:graphicFrameMk id="129" creationId="{00000000-0000-0000-0000-000000000000}"/>
          </ac:graphicFrameMkLst>
        </pc:graphicFrameChg>
      </pc:sldChg>
      <pc:sldChg chg="addSp delSp del mod">
        <pc:chgData name="Vaidya, Maulik V" userId="e7883d86-c3b0-4490-94f9-9461ecb84c1b" providerId="ADAL" clId="{BEC097DD-0F2B-0A43-AA16-6E48DE3FCDE5}" dt="2023-04-14T19:53:30.183" v="1027" actId="2696"/>
        <pc:sldMkLst>
          <pc:docMk/>
          <pc:sldMk cId="0" sldId="257"/>
        </pc:sldMkLst>
        <pc:spChg chg="add del">
          <ac:chgData name="Vaidya, Maulik V" userId="e7883d86-c3b0-4490-94f9-9461ecb84c1b" providerId="ADAL" clId="{BEC097DD-0F2B-0A43-AA16-6E48DE3FCDE5}" dt="2023-04-14T19:43:19.287" v="71" actId="478"/>
          <ac:spMkLst>
            <pc:docMk/>
            <pc:sldMk cId="0" sldId="257"/>
            <ac:spMk id="5" creationId="{6E24B830-BF40-738D-717F-51E8C5EAE0B6}"/>
          </ac:spMkLst>
        </pc:spChg>
      </pc:sldChg>
      <pc:sldChg chg="addSp delSp modSp mod chgLayout">
        <pc:chgData name="Vaidya, Maulik V" userId="e7883d86-c3b0-4490-94f9-9461ecb84c1b" providerId="ADAL" clId="{BEC097DD-0F2B-0A43-AA16-6E48DE3FCDE5}" dt="2023-04-14T20:31:43.974" v="1783" actId="20577"/>
        <pc:sldMkLst>
          <pc:docMk/>
          <pc:sldMk cId="0" sldId="270"/>
        </pc:sldMkLst>
        <pc:spChg chg="del">
          <ac:chgData name="Vaidya, Maulik V" userId="e7883d86-c3b0-4490-94f9-9461ecb84c1b" providerId="ADAL" clId="{BEC097DD-0F2B-0A43-AA16-6E48DE3FCDE5}" dt="2023-04-14T20:17:03.260" v="1271" actId="478"/>
          <ac:spMkLst>
            <pc:docMk/>
            <pc:sldMk cId="0" sldId="270"/>
            <ac:spMk id="2" creationId="{AE1760C6-F0BE-E20E-A181-03812C9CEF4F}"/>
          </ac:spMkLst>
        </pc:spChg>
        <pc:spChg chg="del">
          <ac:chgData name="Vaidya, Maulik V" userId="e7883d86-c3b0-4490-94f9-9461ecb84c1b" providerId="ADAL" clId="{BEC097DD-0F2B-0A43-AA16-6E48DE3FCDE5}" dt="2023-04-14T20:17:01.030" v="1270" actId="478"/>
          <ac:spMkLst>
            <pc:docMk/>
            <pc:sldMk cId="0" sldId="270"/>
            <ac:spMk id="3" creationId="{94AC3FE1-3A3A-2710-17BE-B165DC920473}"/>
          </ac:spMkLst>
        </pc:spChg>
        <pc:spChg chg="del">
          <ac:chgData name="Vaidya, Maulik V" userId="e7883d86-c3b0-4490-94f9-9461ecb84c1b" providerId="ADAL" clId="{BEC097DD-0F2B-0A43-AA16-6E48DE3FCDE5}" dt="2023-04-14T20:11:16.370" v="1189" actId="478"/>
          <ac:spMkLst>
            <pc:docMk/>
            <pc:sldMk cId="0" sldId="270"/>
            <ac:spMk id="4" creationId="{30C5552B-D116-7E81-6B89-99FBC0CCC1E3}"/>
          </ac:spMkLst>
        </pc:spChg>
        <pc:spChg chg="add mod ord">
          <ac:chgData name="Vaidya, Maulik V" userId="e7883d86-c3b0-4490-94f9-9461ecb84c1b" providerId="ADAL" clId="{BEC097DD-0F2B-0A43-AA16-6E48DE3FCDE5}" dt="2023-04-14T20:16:58.494" v="1269" actId="700"/>
          <ac:spMkLst>
            <pc:docMk/>
            <pc:sldMk cId="0" sldId="270"/>
            <ac:spMk id="5" creationId="{1C9028AA-A410-9BE7-488F-957AC1B806E2}"/>
          </ac:spMkLst>
        </pc:spChg>
        <pc:spChg chg="mod ord">
          <ac:chgData name="Vaidya, Maulik V" userId="e7883d86-c3b0-4490-94f9-9461ecb84c1b" providerId="ADAL" clId="{BEC097DD-0F2B-0A43-AA16-6E48DE3FCDE5}" dt="2023-04-14T20:31:43.974" v="1783" actId="20577"/>
          <ac:spMkLst>
            <pc:docMk/>
            <pc:sldMk cId="0" sldId="270"/>
            <ac:spMk id="225" creationId="{00000000-0000-0000-0000-000000000000}"/>
          </ac:spMkLst>
        </pc:spChg>
        <pc:spChg chg="mod ord">
          <ac:chgData name="Vaidya, Maulik V" userId="e7883d86-c3b0-4490-94f9-9461ecb84c1b" providerId="ADAL" clId="{BEC097DD-0F2B-0A43-AA16-6E48DE3FCDE5}" dt="2023-04-14T20:16:58.494" v="1269" actId="700"/>
          <ac:spMkLst>
            <pc:docMk/>
            <pc:sldMk cId="0" sldId="270"/>
            <ac:spMk id="226" creationId="{00000000-0000-0000-0000-000000000000}"/>
          </ac:spMkLst>
        </pc:spChg>
        <pc:spChg chg="mod ord">
          <ac:chgData name="Vaidya, Maulik V" userId="e7883d86-c3b0-4490-94f9-9461ecb84c1b" providerId="ADAL" clId="{BEC097DD-0F2B-0A43-AA16-6E48DE3FCDE5}" dt="2023-04-14T20:16:58.494" v="1269" actId="700"/>
          <ac:spMkLst>
            <pc:docMk/>
            <pc:sldMk cId="0" sldId="270"/>
            <ac:spMk id="227" creationId="{00000000-0000-0000-0000-000000000000}"/>
          </ac:spMkLst>
        </pc:spChg>
      </pc:sldChg>
      <pc:sldChg chg="addSp delSp modSp mod">
        <pc:chgData name="Vaidya, Maulik V" userId="e7883d86-c3b0-4490-94f9-9461ecb84c1b" providerId="ADAL" clId="{BEC097DD-0F2B-0A43-AA16-6E48DE3FCDE5}" dt="2023-04-14T20:12:40.147" v="1206"/>
        <pc:sldMkLst>
          <pc:docMk/>
          <pc:sldMk cId="705571386" sldId="271"/>
        </pc:sldMkLst>
        <pc:spChg chg="del">
          <ac:chgData name="Vaidya, Maulik V" userId="e7883d86-c3b0-4490-94f9-9461ecb84c1b" providerId="ADAL" clId="{BEC097DD-0F2B-0A43-AA16-6E48DE3FCDE5}" dt="2023-04-14T20:10:41.273" v="1177" actId="478"/>
          <ac:spMkLst>
            <pc:docMk/>
            <pc:sldMk cId="705571386" sldId="271"/>
            <ac:spMk id="2" creationId="{1EB23FC3-3A52-79CC-8D62-6DCA1D3171BB}"/>
          </ac:spMkLst>
        </pc:spChg>
        <pc:spChg chg="add del mod">
          <ac:chgData name="Vaidya, Maulik V" userId="e7883d86-c3b0-4490-94f9-9461ecb84c1b" providerId="ADAL" clId="{BEC097DD-0F2B-0A43-AA16-6E48DE3FCDE5}" dt="2023-04-14T20:11:46.117" v="1197" actId="478"/>
          <ac:spMkLst>
            <pc:docMk/>
            <pc:sldMk cId="705571386" sldId="271"/>
            <ac:spMk id="3" creationId="{A19C7943-D66E-AA83-9909-CFFA376F6DAB}"/>
          </ac:spMkLst>
        </pc:spChg>
        <pc:spChg chg="add mod">
          <ac:chgData name="Vaidya, Maulik V" userId="e7883d86-c3b0-4490-94f9-9461ecb84c1b" providerId="ADAL" clId="{BEC097DD-0F2B-0A43-AA16-6E48DE3FCDE5}" dt="2023-04-14T20:12:40.147" v="1206"/>
          <ac:spMkLst>
            <pc:docMk/>
            <pc:sldMk cId="705571386" sldId="271"/>
            <ac:spMk id="4" creationId="{A4D6F1E6-B0AD-81B4-CF3F-952B5B9EFB92}"/>
          </ac:spMkLst>
        </pc:spChg>
      </pc:sldChg>
      <pc:sldChg chg="addSp delSp modSp mod">
        <pc:chgData name="Vaidya, Maulik V" userId="e7883d86-c3b0-4490-94f9-9461ecb84c1b" providerId="ADAL" clId="{BEC097DD-0F2B-0A43-AA16-6E48DE3FCDE5}" dt="2023-04-14T20:39:50.148" v="1836" actId="20577"/>
        <pc:sldMkLst>
          <pc:docMk/>
          <pc:sldMk cId="791684735" sldId="281"/>
        </pc:sldMkLst>
        <pc:spChg chg="del">
          <ac:chgData name="Vaidya, Maulik V" userId="e7883d86-c3b0-4490-94f9-9461ecb84c1b" providerId="ADAL" clId="{BEC097DD-0F2B-0A43-AA16-6E48DE3FCDE5}" dt="2023-04-14T20:10:51.421" v="1181" actId="478"/>
          <ac:spMkLst>
            <pc:docMk/>
            <pc:sldMk cId="791684735" sldId="281"/>
            <ac:spMk id="2" creationId="{DE9D1549-9722-5A1D-C134-556B205540E3}"/>
          </ac:spMkLst>
        </pc:spChg>
        <pc:spChg chg="add mod">
          <ac:chgData name="Vaidya, Maulik V" userId="e7883d86-c3b0-4490-94f9-9461ecb84c1b" providerId="ADAL" clId="{BEC097DD-0F2B-0A43-AA16-6E48DE3FCDE5}" dt="2023-04-14T20:12:44.510" v="1210"/>
          <ac:spMkLst>
            <pc:docMk/>
            <pc:sldMk cId="791684735" sldId="281"/>
            <ac:spMk id="3" creationId="{4860505D-51C9-9996-3448-775B35E32619}"/>
          </ac:spMkLst>
        </pc:spChg>
        <pc:spChg chg="mod">
          <ac:chgData name="Vaidya, Maulik V" userId="e7883d86-c3b0-4490-94f9-9461ecb84c1b" providerId="ADAL" clId="{BEC097DD-0F2B-0A43-AA16-6E48DE3FCDE5}" dt="2023-04-14T20:39:50.148" v="1836" actId="20577"/>
          <ac:spMkLst>
            <pc:docMk/>
            <pc:sldMk cId="791684735" sldId="281"/>
            <ac:spMk id="10" creationId="{E2C00D20-AC05-F048-2F90-7FC52FD2440F}"/>
          </ac:spMkLst>
        </pc:spChg>
      </pc:sldChg>
      <pc:sldChg chg="addSp delSp modSp mod">
        <pc:chgData name="Vaidya, Maulik V" userId="e7883d86-c3b0-4490-94f9-9461ecb84c1b" providerId="ADAL" clId="{BEC097DD-0F2B-0A43-AA16-6E48DE3FCDE5}" dt="2023-04-14T20:47:48.423" v="2180" actId="20577"/>
        <pc:sldMkLst>
          <pc:docMk/>
          <pc:sldMk cId="889951820" sldId="282"/>
        </pc:sldMkLst>
        <pc:spChg chg="del">
          <ac:chgData name="Vaidya, Maulik V" userId="e7883d86-c3b0-4490-94f9-9461ecb84c1b" providerId="ADAL" clId="{BEC097DD-0F2B-0A43-AA16-6E48DE3FCDE5}" dt="2023-04-14T20:11:22.021" v="1191" actId="478"/>
          <ac:spMkLst>
            <pc:docMk/>
            <pc:sldMk cId="889951820" sldId="282"/>
            <ac:spMk id="2" creationId="{DBF19EEF-BCE7-E371-A571-A96FCDE45D50}"/>
          </ac:spMkLst>
        </pc:spChg>
        <pc:spChg chg="add mod">
          <ac:chgData name="Vaidya, Maulik V" userId="e7883d86-c3b0-4490-94f9-9461ecb84c1b" providerId="ADAL" clId="{BEC097DD-0F2B-0A43-AA16-6E48DE3FCDE5}" dt="2023-04-14T20:12:57.670" v="1220"/>
          <ac:spMkLst>
            <pc:docMk/>
            <pc:sldMk cId="889951820" sldId="282"/>
            <ac:spMk id="3" creationId="{59519A7F-DCA4-700D-D746-7F335A7BB5FA}"/>
          </ac:spMkLst>
        </pc:spChg>
        <pc:spChg chg="mod">
          <ac:chgData name="Vaidya, Maulik V" userId="e7883d86-c3b0-4490-94f9-9461ecb84c1b" providerId="ADAL" clId="{BEC097DD-0F2B-0A43-AA16-6E48DE3FCDE5}" dt="2023-04-14T20:47:48.423" v="2180" actId="20577"/>
          <ac:spMkLst>
            <pc:docMk/>
            <pc:sldMk cId="889951820" sldId="282"/>
            <ac:spMk id="9" creationId="{634E1740-A871-3C25-3F75-18BE55D01A9D}"/>
          </ac:spMkLst>
        </pc:spChg>
      </pc:sldChg>
      <pc:sldChg chg="addSp delSp modSp mod">
        <pc:chgData name="Vaidya, Maulik V" userId="e7883d86-c3b0-4490-94f9-9461ecb84c1b" providerId="ADAL" clId="{BEC097DD-0F2B-0A43-AA16-6E48DE3FCDE5}" dt="2023-04-14T20:39:54.475" v="1839" actId="20577"/>
        <pc:sldMkLst>
          <pc:docMk/>
          <pc:sldMk cId="667406760" sldId="283"/>
        </pc:sldMkLst>
        <pc:spChg chg="del">
          <ac:chgData name="Vaidya, Maulik V" userId="e7883d86-c3b0-4490-94f9-9461ecb84c1b" providerId="ADAL" clId="{BEC097DD-0F2B-0A43-AA16-6E48DE3FCDE5}" dt="2023-04-14T20:10:53.806" v="1182" actId="478"/>
          <ac:spMkLst>
            <pc:docMk/>
            <pc:sldMk cId="667406760" sldId="283"/>
            <ac:spMk id="3" creationId="{2AE3CBD3-8778-D15C-B1F6-C0C9C2C20748}"/>
          </ac:spMkLst>
        </pc:spChg>
        <pc:spChg chg="add mod">
          <ac:chgData name="Vaidya, Maulik V" userId="e7883d86-c3b0-4490-94f9-9461ecb84c1b" providerId="ADAL" clId="{BEC097DD-0F2B-0A43-AA16-6E48DE3FCDE5}" dt="2023-04-14T20:12:45.924" v="1211"/>
          <ac:spMkLst>
            <pc:docMk/>
            <pc:sldMk cId="667406760" sldId="283"/>
            <ac:spMk id="4" creationId="{1647CBEB-752A-332D-5B0B-07C4B632E2ED}"/>
          </ac:spMkLst>
        </pc:spChg>
        <pc:spChg chg="mod">
          <ac:chgData name="Vaidya, Maulik V" userId="e7883d86-c3b0-4490-94f9-9461ecb84c1b" providerId="ADAL" clId="{BEC097DD-0F2B-0A43-AA16-6E48DE3FCDE5}" dt="2023-04-14T20:39:54.475" v="1839" actId="20577"/>
          <ac:spMkLst>
            <pc:docMk/>
            <pc:sldMk cId="667406760" sldId="283"/>
            <ac:spMk id="10" creationId="{E2C00D20-AC05-F048-2F90-7FC52FD2440F}"/>
          </ac:spMkLst>
        </pc:spChg>
      </pc:sldChg>
      <pc:sldChg chg="addSp delSp modSp mod">
        <pc:chgData name="Vaidya, Maulik V" userId="e7883d86-c3b0-4490-94f9-9461ecb84c1b" providerId="ADAL" clId="{BEC097DD-0F2B-0A43-AA16-6E48DE3FCDE5}" dt="2023-04-14T20:40:16.692" v="1841" actId="20577"/>
        <pc:sldMkLst>
          <pc:docMk/>
          <pc:sldMk cId="2655343212" sldId="284"/>
        </pc:sldMkLst>
        <pc:spChg chg="del">
          <ac:chgData name="Vaidya, Maulik V" userId="e7883d86-c3b0-4490-94f9-9461ecb84c1b" providerId="ADAL" clId="{BEC097DD-0F2B-0A43-AA16-6E48DE3FCDE5}" dt="2023-04-14T20:10:48.925" v="1180" actId="478"/>
          <ac:spMkLst>
            <pc:docMk/>
            <pc:sldMk cId="2655343212" sldId="284"/>
            <ac:spMk id="2" creationId="{7F9CFD06-5C4A-9737-0146-CB24CC866F89}"/>
          </ac:spMkLst>
        </pc:spChg>
        <pc:spChg chg="add mod">
          <ac:chgData name="Vaidya, Maulik V" userId="e7883d86-c3b0-4490-94f9-9461ecb84c1b" providerId="ADAL" clId="{BEC097DD-0F2B-0A43-AA16-6E48DE3FCDE5}" dt="2023-04-14T20:12:43.586" v="1209"/>
          <ac:spMkLst>
            <pc:docMk/>
            <pc:sldMk cId="2655343212" sldId="284"/>
            <ac:spMk id="4" creationId="{E5502B9B-7E59-9CE8-FE59-0452D897D420}"/>
          </ac:spMkLst>
        </pc:spChg>
        <pc:spChg chg="mod">
          <ac:chgData name="Vaidya, Maulik V" userId="e7883d86-c3b0-4490-94f9-9461ecb84c1b" providerId="ADAL" clId="{BEC097DD-0F2B-0A43-AA16-6E48DE3FCDE5}" dt="2023-04-14T20:40:16.692" v="1841" actId="20577"/>
          <ac:spMkLst>
            <pc:docMk/>
            <pc:sldMk cId="2655343212" sldId="284"/>
            <ac:spMk id="10" creationId="{E2C00D20-AC05-F048-2F90-7FC52FD2440F}"/>
          </ac:spMkLst>
        </pc:spChg>
      </pc:sldChg>
      <pc:sldChg chg="addSp delSp modSp mod">
        <pc:chgData name="Vaidya, Maulik V" userId="e7883d86-c3b0-4490-94f9-9461ecb84c1b" providerId="ADAL" clId="{BEC097DD-0F2B-0A43-AA16-6E48DE3FCDE5}" dt="2023-04-14T20:32:11.113" v="1792" actId="20577"/>
        <pc:sldMkLst>
          <pc:docMk/>
          <pc:sldMk cId="324865158" sldId="286"/>
        </pc:sldMkLst>
        <pc:spChg chg="del">
          <ac:chgData name="Vaidya, Maulik V" userId="e7883d86-c3b0-4490-94f9-9461ecb84c1b" providerId="ADAL" clId="{BEC097DD-0F2B-0A43-AA16-6E48DE3FCDE5}" dt="2023-04-14T20:17:13.003" v="1273" actId="478"/>
          <ac:spMkLst>
            <pc:docMk/>
            <pc:sldMk cId="324865158" sldId="286"/>
            <ac:spMk id="2" creationId="{AE1760C6-F0BE-E20E-A181-03812C9CEF4F}"/>
          </ac:spMkLst>
        </pc:spChg>
        <pc:spChg chg="del">
          <ac:chgData name="Vaidya, Maulik V" userId="e7883d86-c3b0-4490-94f9-9461ecb84c1b" providerId="ADAL" clId="{BEC097DD-0F2B-0A43-AA16-6E48DE3FCDE5}" dt="2023-04-14T20:17:12.078" v="1272" actId="478"/>
          <ac:spMkLst>
            <pc:docMk/>
            <pc:sldMk cId="324865158" sldId="286"/>
            <ac:spMk id="3" creationId="{94AC3FE1-3A3A-2710-17BE-B165DC920473}"/>
          </ac:spMkLst>
        </pc:spChg>
        <pc:spChg chg="del">
          <ac:chgData name="Vaidya, Maulik V" userId="e7883d86-c3b0-4490-94f9-9461ecb84c1b" providerId="ADAL" clId="{BEC097DD-0F2B-0A43-AA16-6E48DE3FCDE5}" dt="2023-04-14T20:11:19.503" v="1190" actId="478"/>
          <ac:spMkLst>
            <pc:docMk/>
            <pc:sldMk cId="324865158" sldId="286"/>
            <ac:spMk id="4" creationId="{FF830075-29FE-C8F1-423D-73695FC57709}"/>
          </ac:spMkLst>
        </pc:spChg>
        <pc:spChg chg="add mod">
          <ac:chgData name="Vaidya, Maulik V" userId="e7883d86-c3b0-4490-94f9-9461ecb84c1b" providerId="ADAL" clId="{BEC097DD-0F2B-0A43-AA16-6E48DE3FCDE5}" dt="2023-04-14T20:12:55.824" v="1219"/>
          <ac:spMkLst>
            <pc:docMk/>
            <pc:sldMk cId="324865158" sldId="286"/>
            <ac:spMk id="5" creationId="{F80E450B-07C7-58A0-5243-FE19127C5C76}"/>
          </ac:spMkLst>
        </pc:spChg>
        <pc:spChg chg="mod">
          <ac:chgData name="Vaidya, Maulik V" userId="e7883d86-c3b0-4490-94f9-9461ecb84c1b" providerId="ADAL" clId="{BEC097DD-0F2B-0A43-AA16-6E48DE3FCDE5}" dt="2023-04-14T20:32:11.113" v="1792" actId="20577"/>
          <ac:spMkLst>
            <pc:docMk/>
            <pc:sldMk cId="324865158" sldId="286"/>
            <ac:spMk id="225" creationId="{00000000-0000-0000-0000-000000000000}"/>
          </ac:spMkLst>
        </pc:spChg>
      </pc:sldChg>
      <pc:sldChg chg="modSp del mod">
        <pc:chgData name="Vaidya, Maulik V" userId="e7883d86-c3b0-4490-94f9-9461ecb84c1b" providerId="ADAL" clId="{BEC097DD-0F2B-0A43-AA16-6E48DE3FCDE5}" dt="2023-04-14T20:01:47.822" v="1111" actId="2696"/>
        <pc:sldMkLst>
          <pc:docMk/>
          <pc:sldMk cId="3047969260" sldId="287"/>
        </pc:sldMkLst>
        <pc:spChg chg="mod">
          <ac:chgData name="Vaidya, Maulik V" userId="e7883d86-c3b0-4490-94f9-9461ecb84c1b" providerId="ADAL" clId="{BEC097DD-0F2B-0A43-AA16-6E48DE3FCDE5}" dt="2023-04-14T20:01:19.211" v="1110" actId="27636"/>
          <ac:spMkLst>
            <pc:docMk/>
            <pc:sldMk cId="3047969260" sldId="287"/>
            <ac:spMk id="10" creationId="{E2C00D20-AC05-F048-2F90-7FC52FD2440F}"/>
          </ac:spMkLst>
        </pc:spChg>
      </pc:sldChg>
      <pc:sldChg chg="addSp delSp modSp add mod">
        <pc:chgData name="Vaidya, Maulik V" userId="e7883d86-c3b0-4490-94f9-9461ecb84c1b" providerId="ADAL" clId="{BEC097DD-0F2B-0A43-AA16-6E48DE3FCDE5}" dt="2023-04-14T20:42:43.595" v="1859" actId="20577"/>
        <pc:sldMkLst>
          <pc:docMk/>
          <pc:sldMk cId="3104364972" sldId="287"/>
        </pc:sldMkLst>
        <pc:spChg chg="add mod">
          <ac:chgData name="Vaidya, Maulik V" userId="e7883d86-c3b0-4490-94f9-9461ecb84c1b" providerId="ADAL" clId="{BEC097DD-0F2B-0A43-AA16-6E48DE3FCDE5}" dt="2023-04-14T20:12:47.735" v="1213"/>
          <ac:spMkLst>
            <pc:docMk/>
            <pc:sldMk cId="3104364972" sldId="287"/>
            <ac:spMk id="3" creationId="{EDD3E563-D97C-9C2B-E00C-710BF1E65107}"/>
          </ac:spMkLst>
        </pc:spChg>
        <pc:spChg chg="del">
          <ac:chgData name="Vaidya, Maulik V" userId="e7883d86-c3b0-4490-94f9-9461ecb84c1b" providerId="ADAL" clId="{BEC097DD-0F2B-0A43-AA16-6E48DE3FCDE5}" dt="2023-04-14T20:11:02.472" v="1184" actId="478"/>
          <ac:spMkLst>
            <pc:docMk/>
            <pc:sldMk cId="3104364972" sldId="287"/>
            <ac:spMk id="4" creationId="{79B03A2E-820F-B6A6-5D35-9571B911BACC}"/>
          </ac:spMkLst>
        </pc:spChg>
        <pc:spChg chg="mod">
          <ac:chgData name="Vaidya, Maulik V" userId="e7883d86-c3b0-4490-94f9-9461ecb84c1b" providerId="ADAL" clId="{BEC097DD-0F2B-0A43-AA16-6E48DE3FCDE5}" dt="2023-04-14T20:42:43.595" v="1859" actId="20577"/>
          <ac:spMkLst>
            <pc:docMk/>
            <pc:sldMk cId="3104364972" sldId="287"/>
            <ac:spMk id="10" creationId="{E2C00D20-AC05-F048-2F90-7FC52FD2440F}"/>
          </ac:spMkLst>
        </pc:spChg>
      </pc:sldChg>
      <pc:sldChg chg="addSp delSp modSp mod">
        <pc:chgData name="Vaidya, Maulik V" userId="e7883d86-c3b0-4490-94f9-9461ecb84c1b" providerId="ADAL" clId="{BEC097DD-0F2B-0A43-AA16-6E48DE3FCDE5}" dt="2023-04-14T20:47:58.976" v="2182" actId="20577"/>
        <pc:sldMkLst>
          <pc:docMk/>
          <pc:sldMk cId="3693278266" sldId="288"/>
        </pc:sldMkLst>
        <pc:spChg chg="add mod">
          <ac:chgData name="Vaidya, Maulik V" userId="e7883d86-c3b0-4490-94f9-9461ecb84c1b" providerId="ADAL" clId="{BEC097DD-0F2B-0A43-AA16-6E48DE3FCDE5}" dt="2023-04-14T20:12:46.638" v="1212"/>
          <ac:spMkLst>
            <pc:docMk/>
            <pc:sldMk cId="3693278266" sldId="288"/>
            <ac:spMk id="2" creationId="{BE34C8DE-120F-ED56-BB44-8D3C7724ACC2}"/>
          </ac:spMkLst>
        </pc:spChg>
        <pc:spChg chg="del">
          <ac:chgData name="Vaidya, Maulik V" userId="e7883d86-c3b0-4490-94f9-9461ecb84c1b" providerId="ADAL" clId="{BEC097DD-0F2B-0A43-AA16-6E48DE3FCDE5}" dt="2023-04-14T20:10:57.656" v="1183" actId="478"/>
          <ac:spMkLst>
            <pc:docMk/>
            <pc:sldMk cId="3693278266" sldId="288"/>
            <ac:spMk id="4" creationId="{79B03A2E-820F-B6A6-5D35-9571B911BACC}"/>
          </ac:spMkLst>
        </pc:spChg>
        <pc:spChg chg="mod">
          <ac:chgData name="Vaidya, Maulik V" userId="e7883d86-c3b0-4490-94f9-9461ecb84c1b" providerId="ADAL" clId="{BEC097DD-0F2B-0A43-AA16-6E48DE3FCDE5}" dt="2023-04-14T20:47:58.976" v="2182" actId="20577"/>
          <ac:spMkLst>
            <pc:docMk/>
            <pc:sldMk cId="3693278266" sldId="288"/>
            <ac:spMk id="10" creationId="{E2C00D20-AC05-F048-2F90-7FC52FD2440F}"/>
          </ac:spMkLst>
        </pc:spChg>
      </pc:sldChg>
      <pc:sldChg chg="addSp delSp modSp mod">
        <pc:chgData name="Vaidya, Maulik V" userId="e7883d86-c3b0-4490-94f9-9461ecb84c1b" providerId="ADAL" clId="{BEC097DD-0F2B-0A43-AA16-6E48DE3FCDE5}" dt="2023-04-14T20:14:36.043" v="1222" actId="6549"/>
        <pc:sldMkLst>
          <pc:docMk/>
          <pc:sldMk cId="1070908441" sldId="290"/>
        </pc:sldMkLst>
        <pc:spChg chg="del">
          <ac:chgData name="Vaidya, Maulik V" userId="e7883d86-c3b0-4490-94f9-9461ecb84c1b" providerId="ADAL" clId="{BEC097DD-0F2B-0A43-AA16-6E48DE3FCDE5}" dt="2023-04-14T20:11:07.263" v="1186" actId="478"/>
          <ac:spMkLst>
            <pc:docMk/>
            <pc:sldMk cId="1070908441" sldId="290"/>
            <ac:spMk id="3" creationId="{C5F8D644-C745-4ADC-21EB-1B6408F32C29}"/>
          </ac:spMkLst>
        </pc:spChg>
        <pc:spChg chg="mod">
          <ac:chgData name="Vaidya, Maulik V" userId="e7883d86-c3b0-4490-94f9-9461ecb84c1b" providerId="ADAL" clId="{BEC097DD-0F2B-0A43-AA16-6E48DE3FCDE5}" dt="2023-04-14T20:14:36.043" v="1222" actId="6549"/>
          <ac:spMkLst>
            <pc:docMk/>
            <pc:sldMk cId="1070908441" sldId="290"/>
            <ac:spMk id="5" creationId="{3D0A76FD-EE33-2402-19A9-8340F49191BF}"/>
          </ac:spMkLst>
        </pc:spChg>
        <pc:spChg chg="add mod">
          <ac:chgData name="Vaidya, Maulik V" userId="e7883d86-c3b0-4490-94f9-9461ecb84c1b" providerId="ADAL" clId="{BEC097DD-0F2B-0A43-AA16-6E48DE3FCDE5}" dt="2023-04-14T20:12:50.709" v="1215"/>
          <ac:spMkLst>
            <pc:docMk/>
            <pc:sldMk cId="1070908441" sldId="290"/>
            <ac:spMk id="6" creationId="{16293812-BBF4-8123-1ED4-8D6B9CA7A374}"/>
          </ac:spMkLst>
        </pc:spChg>
      </pc:sldChg>
      <pc:sldChg chg="addSp delSp modSp mod">
        <pc:chgData name="Vaidya, Maulik V" userId="e7883d86-c3b0-4490-94f9-9461ecb84c1b" providerId="ADAL" clId="{BEC097DD-0F2B-0A43-AA16-6E48DE3FCDE5}" dt="2023-04-14T20:43:36.316" v="1861" actId="20577"/>
        <pc:sldMkLst>
          <pc:docMk/>
          <pc:sldMk cId="1077364036" sldId="297"/>
        </pc:sldMkLst>
        <pc:spChg chg="del">
          <ac:chgData name="Vaidya, Maulik V" userId="e7883d86-c3b0-4490-94f9-9461ecb84c1b" providerId="ADAL" clId="{BEC097DD-0F2B-0A43-AA16-6E48DE3FCDE5}" dt="2023-04-14T20:11:04.990" v="1185" actId="478"/>
          <ac:spMkLst>
            <pc:docMk/>
            <pc:sldMk cId="1077364036" sldId="297"/>
            <ac:spMk id="3" creationId="{C5F8D644-C745-4ADC-21EB-1B6408F32C29}"/>
          </ac:spMkLst>
        </pc:spChg>
        <pc:spChg chg="add mod">
          <ac:chgData name="Vaidya, Maulik V" userId="e7883d86-c3b0-4490-94f9-9461ecb84c1b" providerId="ADAL" clId="{BEC097DD-0F2B-0A43-AA16-6E48DE3FCDE5}" dt="2023-04-14T20:12:49.168" v="1214"/>
          <ac:spMkLst>
            <pc:docMk/>
            <pc:sldMk cId="1077364036" sldId="297"/>
            <ac:spMk id="6" creationId="{4355A196-D8FD-623C-7A18-8D3AAEBAF3FD}"/>
          </ac:spMkLst>
        </pc:spChg>
        <pc:spChg chg="mod">
          <ac:chgData name="Vaidya, Maulik V" userId="e7883d86-c3b0-4490-94f9-9461ecb84c1b" providerId="ADAL" clId="{BEC097DD-0F2B-0A43-AA16-6E48DE3FCDE5}" dt="2023-04-14T20:43:36.316" v="1861" actId="20577"/>
          <ac:spMkLst>
            <pc:docMk/>
            <pc:sldMk cId="1077364036" sldId="297"/>
            <ac:spMk id="12" creationId="{5D6392C7-F6A1-5885-F6B8-56BB57FC3DE2}"/>
          </ac:spMkLst>
        </pc:spChg>
      </pc:sldChg>
      <pc:sldChg chg="addSp delSp modSp mod">
        <pc:chgData name="Vaidya, Maulik V" userId="e7883d86-c3b0-4490-94f9-9461ecb84c1b" providerId="ADAL" clId="{BEC097DD-0F2B-0A43-AA16-6E48DE3FCDE5}" dt="2023-04-14T20:12:53.214" v="1217"/>
        <pc:sldMkLst>
          <pc:docMk/>
          <pc:sldMk cId="571621912" sldId="298"/>
        </pc:sldMkLst>
        <pc:spChg chg="del">
          <ac:chgData name="Vaidya, Maulik V" userId="e7883d86-c3b0-4490-94f9-9461ecb84c1b" providerId="ADAL" clId="{BEC097DD-0F2B-0A43-AA16-6E48DE3FCDE5}" dt="2023-04-14T20:11:14.125" v="1188" actId="478"/>
          <ac:spMkLst>
            <pc:docMk/>
            <pc:sldMk cId="571621912" sldId="298"/>
            <ac:spMk id="3" creationId="{C5F8D644-C745-4ADC-21EB-1B6408F32C29}"/>
          </ac:spMkLst>
        </pc:spChg>
        <pc:spChg chg="add mod">
          <ac:chgData name="Vaidya, Maulik V" userId="e7883d86-c3b0-4490-94f9-9461ecb84c1b" providerId="ADAL" clId="{BEC097DD-0F2B-0A43-AA16-6E48DE3FCDE5}" dt="2023-04-14T20:12:53.214" v="1217"/>
          <ac:spMkLst>
            <pc:docMk/>
            <pc:sldMk cId="571621912" sldId="298"/>
            <ac:spMk id="5" creationId="{A59BC6C2-497A-A781-2A5E-917E03A8F3D8}"/>
          </ac:spMkLst>
        </pc:spChg>
      </pc:sldChg>
      <pc:sldChg chg="addSp delSp modSp add del mod ord">
        <pc:chgData name="Vaidya, Maulik V" userId="e7883d86-c3b0-4490-94f9-9461ecb84c1b" providerId="ADAL" clId="{BEC097DD-0F2B-0A43-AA16-6E48DE3FCDE5}" dt="2023-04-14T20:16:27.866" v="1268" actId="20577"/>
        <pc:sldMkLst>
          <pc:docMk/>
          <pc:sldMk cId="1772041828" sldId="299"/>
        </pc:sldMkLst>
        <pc:spChg chg="mod">
          <ac:chgData name="Vaidya, Maulik V" userId="e7883d86-c3b0-4490-94f9-9461ecb84c1b" providerId="ADAL" clId="{BEC097DD-0F2B-0A43-AA16-6E48DE3FCDE5}" dt="2023-04-14T20:16:27.866" v="1268" actId="20577"/>
          <ac:spMkLst>
            <pc:docMk/>
            <pc:sldMk cId="1772041828" sldId="299"/>
            <ac:spMk id="2" creationId="{171142AE-D8C2-4066-8C20-859FBB4B9C0D}"/>
          </ac:spMkLst>
        </pc:spChg>
        <pc:spChg chg="del">
          <ac:chgData name="Vaidya, Maulik V" userId="e7883d86-c3b0-4490-94f9-9461ecb84c1b" providerId="ADAL" clId="{BEC097DD-0F2B-0A43-AA16-6E48DE3FCDE5}" dt="2023-04-14T20:11:10.075" v="1187" actId="478"/>
          <ac:spMkLst>
            <pc:docMk/>
            <pc:sldMk cId="1772041828" sldId="299"/>
            <ac:spMk id="3" creationId="{C5F8D644-C745-4ADC-21EB-1B6408F32C29}"/>
          </ac:spMkLst>
        </pc:spChg>
        <pc:spChg chg="add mod">
          <ac:chgData name="Vaidya, Maulik V" userId="e7883d86-c3b0-4490-94f9-9461ecb84c1b" providerId="ADAL" clId="{BEC097DD-0F2B-0A43-AA16-6E48DE3FCDE5}" dt="2023-04-14T20:12:51.945" v="1216"/>
          <ac:spMkLst>
            <pc:docMk/>
            <pc:sldMk cId="1772041828" sldId="299"/>
            <ac:spMk id="5" creationId="{77A3C82B-11A2-D8E7-C456-FB84FFADD01C}"/>
          </ac:spMkLst>
        </pc:spChg>
        <pc:spChg chg="mod">
          <ac:chgData name="Vaidya, Maulik V" userId="e7883d86-c3b0-4490-94f9-9461ecb84c1b" providerId="ADAL" clId="{BEC097DD-0F2B-0A43-AA16-6E48DE3FCDE5}" dt="2023-04-14T20:15:31.918" v="1262" actId="1076"/>
          <ac:spMkLst>
            <pc:docMk/>
            <pc:sldMk cId="1772041828" sldId="299"/>
            <ac:spMk id="7" creationId="{E00D66B1-3572-8913-4C7C-9CC4B345E2B2}"/>
          </ac:spMkLst>
        </pc:spChg>
      </pc:sldChg>
      <pc:sldChg chg="addSp delSp modSp add del mod chgLayout">
        <pc:chgData name="Vaidya, Maulik V" userId="e7883d86-c3b0-4490-94f9-9461ecb84c1b" providerId="ADAL" clId="{BEC097DD-0F2B-0A43-AA16-6E48DE3FCDE5}" dt="2023-04-14T20:12:22.256" v="1202"/>
        <pc:sldMkLst>
          <pc:docMk/>
          <pc:sldMk cId="3268086365" sldId="300"/>
        </pc:sldMkLst>
        <pc:spChg chg="add del">
          <ac:chgData name="Vaidya, Maulik V" userId="e7883d86-c3b0-4490-94f9-9461ecb84c1b" providerId="ADAL" clId="{BEC097DD-0F2B-0A43-AA16-6E48DE3FCDE5}" dt="2023-04-14T20:10:34.929" v="1175" actId="478"/>
          <ac:spMkLst>
            <pc:docMk/>
            <pc:sldMk cId="3268086365" sldId="300"/>
            <ac:spMk id="2" creationId="{159E7A2E-6A43-74C6-54BA-326F20F1FA3E}"/>
          </ac:spMkLst>
        </pc:spChg>
        <pc:spChg chg="add del mod">
          <ac:chgData name="Vaidya, Maulik V" userId="e7883d86-c3b0-4490-94f9-9461ecb84c1b" providerId="ADAL" clId="{BEC097DD-0F2B-0A43-AA16-6E48DE3FCDE5}" dt="2023-04-14T20:05:53.254" v="1164"/>
          <ac:spMkLst>
            <pc:docMk/>
            <pc:sldMk cId="3268086365" sldId="300"/>
            <ac:spMk id="3" creationId="{099CBBFD-9E1D-30DD-1811-E057667249EE}"/>
          </ac:spMkLst>
        </pc:spChg>
        <pc:spChg chg="add del mod">
          <ac:chgData name="Vaidya, Maulik V" userId="e7883d86-c3b0-4490-94f9-9461ecb84c1b" providerId="ADAL" clId="{BEC097DD-0F2B-0A43-AA16-6E48DE3FCDE5}" dt="2023-04-14T20:05:53.254" v="1164"/>
          <ac:spMkLst>
            <pc:docMk/>
            <pc:sldMk cId="3268086365" sldId="300"/>
            <ac:spMk id="4" creationId="{FB9D1F8A-4883-9E26-79FC-CA5BEC39D302}"/>
          </ac:spMkLst>
        </pc:spChg>
        <pc:spChg chg="add del mod">
          <ac:chgData name="Vaidya, Maulik V" userId="e7883d86-c3b0-4490-94f9-9461ecb84c1b" providerId="ADAL" clId="{BEC097DD-0F2B-0A43-AA16-6E48DE3FCDE5}" dt="2023-04-14T20:05:53.254" v="1164"/>
          <ac:spMkLst>
            <pc:docMk/>
            <pc:sldMk cId="3268086365" sldId="300"/>
            <ac:spMk id="5" creationId="{C9C3EB38-A866-3686-55BF-570879EE727D}"/>
          </ac:spMkLst>
        </pc:spChg>
        <pc:spChg chg="add del mod">
          <ac:chgData name="Vaidya, Maulik V" userId="e7883d86-c3b0-4490-94f9-9461ecb84c1b" providerId="ADAL" clId="{BEC097DD-0F2B-0A43-AA16-6E48DE3FCDE5}" dt="2023-04-14T20:11:39.553" v="1195" actId="478"/>
          <ac:spMkLst>
            <pc:docMk/>
            <pc:sldMk cId="3268086365" sldId="300"/>
            <ac:spMk id="6" creationId="{AD6D7F82-B2A3-155A-48F5-EA84713DF375}"/>
          </ac:spMkLst>
        </pc:spChg>
        <pc:spChg chg="add del mod">
          <ac:chgData name="Vaidya, Maulik V" userId="e7883d86-c3b0-4490-94f9-9461ecb84c1b" providerId="ADAL" clId="{BEC097DD-0F2B-0A43-AA16-6E48DE3FCDE5}" dt="2023-04-14T20:12:22.256" v="1202"/>
          <ac:spMkLst>
            <pc:docMk/>
            <pc:sldMk cId="3268086365" sldId="300"/>
            <ac:spMk id="7" creationId="{3EECC9F3-3872-6590-3FC1-675D8E1D9D60}"/>
          </ac:spMkLst>
        </pc:spChg>
        <pc:spChg chg="add mod">
          <ac:chgData name="Vaidya, Maulik V" userId="e7883d86-c3b0-4490-94f9-9461ecb84c1b" providerId="ADAL" clId="{BEC097DD-0F2B-0A43-AA16-6E48DE3FCDE5}" dt="2023-04-14T20:12:17.655" v="1200"/>
          <ac:spMkLst>
            <pc:docMk/>
            <pc:sldMk cId="3268086365" sldId="300"/>
            <ac:spMk id="8" creationId="{7344D438-17B0-091D-F829-1C8AE394B445}"/>
          </ac:spMkLst>
        </pc:spChg>
        <pc:spChg chg="mod ord">
          <ac:chgData name="Vaidya, Maulik V" userId="e7883d86-c3b0-4490-94f9-9461ecb84c1b" providerId="ADAL" clId="{BEC097DD-0F2B-0A43-AA16-6E48DE3FCDE5}" dt="2023-04-14T20:10:37.934" v="1176" actId="700"/>
          <ac:spMkLst>
            <pc:docMk/>
            <pc:sldMk cId="3268086365" sldId="300"/>
            <ac:spMk id="134" creationId="{00000000-0000-0000-0000-000000000000}"/>
          </ac:spMkLst>
        </pc:spChg>
        <pc:spChg chg="mod ord">
          <ac:chgData name="Vaidya, Maulik V" userId="e7883d86-c3b0-4490-94f9-9461ecb84c1b" providerId="ADAL" clId="{BEC097DD-0F2B-0A43-AA16-6E48DE3FCDE5}" dt="2023-04-14T20:10:37.934" v="1176" actId="700"/>
          <ac:spMkLst>
            <pc:docMk/>
            <pc:sldMk cId="3268086365" sldId="300"/>
            <ac:spMk id="135" creationId="{00000000-0000-0000-0000-000000000000}"/>
          </ac:spMkLst>
        </pc:spChg>
        <pc:spChg chg="mod ord">
          <ac:chgData name="Vaidya, Maulik V" userId="e7883d86-c3b0-4490-94f9-9461ecb84c1b" providerId="ADAL" clId="{BEC097DD-0F2B-0A43-AA16-6E48DE3FCDE5}" dt="2023-04-14T20:10:37.934" v="1176" actId="700"/>
          <ac:spMkLst>
            <pc:docMk/>
            <pc:sldMk cId="3268086365" sldId="300"/>
            <ac:spMk id="136" creationId="{00000000-0000-0000-0000-000000000000}"/>
          </ac:spMkLst>
        </pc:spChg>
      </pc:sldChg>
      <pc:sldChg chg="addSp delSp modSp mod">
        <pc:chgData name="Vaidya, Maulik V" userId="e7883d86-c3b0-4490-94f9-9461ecb84c1b" providerId="ADAL" clId="{BEC097DD-0F2B-0A43-AA16-6E48DE3FCDE5}" dt="2023-04-14T20:12:41.544" v="1207"/>
        <pc:sldMkLst>
          <pc:docMk/>
          <pc:sldMk cId="238541667" sldId="302"/>
        </pc:sldMkLst>
        <pc:spChg chg="del">
          <ac:chgData name="Vaidya, Maulik V" userId="e7883d86-c3b0-4490-94f9-9461ecb84c1b" providerId="ADAL" clId="{BEC097DD-0F2B-0A43-AA16-6E48DE3FCDE5}" dt="2023-04-14T20:10:43.524" v="1178" actId="478"/>
          <ac:spMkLst>
            <pc:docMk/>
            <pc:sldMk cId="238541667" sldId="302"/>
            <ac:spMk id="2" creationId="{1EB23FC3-3A52-79CC-8D62-6DCA1D3171BB}"/>
          </ac:spMkLst>
        </pc:spChg>
        <pc:spChg chg="add del mod">
          <ac:chgData name="Vaidya, Maulik V" userId="e7883d86-c3b0-4490-94f9-9461ecb84c1b" providerId="ADAL" clId="{BEC097DD-0F2B-0A43-AA16-6E48DE3FCDE5}" dt="2023-04-14T20:11:49.179" v="1198" actId="478"/>
          <ac:spMkLst>
            <pc:docMk/>
            <pc:sldMk cId="238541667" sldId="302"/>
            <ac:spMk id="3" creationId="{0D38E211-AAE2-6FCE-88B6-746C3B3987BB}"/>
          </ac:spMkLst>
        </pc:spChg>
        <pc:spChg chg="add mod">
          <ac:chgData name="Vaidya, Maulik V" userId="e7883d86-c3b0-4490-94f9-9461ecb84c1b" providerId="ADAL" clId="{BEC097DD-0F2B-0A43-AA16-6E48DE3FCDE5}" dt="2023-04-14T20:12:41.544" v="1207"/>
          <ac:spMkLst>
            <pc:docMk/>
            <pc:sldMk cId="238541667" sldId="302"/>
            <ac:spMk id="4" creationId="{592E0208-6F9C-5182-9FD1-D33DEF162A4C}"/>
          </ac:spMkLst>
        </pc:spChg>
        <pc:spChg chg="mod">
          <ac:chgData name="Vaidya, Maulik V" userId="e7883d86-c3b0-4490-94f9-9461ecb84c1b" providerId="ADAL" clId="{BEC097DD-0F2B-0A43-AA16-6E48DE3FCDE5}" dt="2023-04-14T19:55:13.453" v="1038" actId="6549"/>
          <ac:spMkLst>
            <pc:docMk/>
            <pc:sldMk cId="238541667" sldId="302"/>
            <ac:spMk id="149" creationId="{00000000-0000-0000-0000-000000000000}"/>
          </ac:spMkLst>
        </pc:spChg>
      </pc:sldChg>
      <pc:sldChg chg="addSp delSp modSp mod">
        <pc:chgData name="Vaidya, Maulik V" userId="e7883d86-c3b0-4490-94f9-9461ecb84c1b" providerId="ADAL" clId="{BEC097DD-0F2B-0A43-AA16-6E48DE3FCDE5}" dt="2023-04-14T20:12:42.328" v="1208"/>
        <pc:sldMkLst>
          <pc:docMk/>
          <pc:sldMk cId="805797779" sldId="303"/>
        </pc:sldMkLst>
        <pc:spChg chg="del">
          <ac:chgData name="Vaidya, Maulik V" userId="e7883d86-c3b0-4490-94f9-9461ecb84c1b" providerId="ADAL" clId="{BEC097DD-0F2B-0A43-AA16-6E48DE3FCDE5}" dt="2023-04-14T20:10:46.426" v="1179" actId="478"/>
          <ac:spMkLst>
            <pc:docMk/>
            <pc:sldMk cId="805797779" sldId="303"/>
            <ac:spMk id="2" creationId="{1EB23FC3-3A52-79CC-8D62-6DCA1D3171BB}"/>
          </ac:spMkLst>
        </pc:spChg>
        <pc:spChg chg="add mod">
          <ac:chgData name="Vaidya, Maulik V" userId="e7883d86-c3b0-4490-94f9-9461ecb84c1b" providerId="ADAL" clId="{BEC097DD-0F2B-0A43-AA16-6E48DE3FCDE5}" dt="2023-04-14T20:12:42.328" v="1208"/>
          <ac:spMkLst>
            <pc:docMk/>
            <pc:sldMk cId="805797779" sldId="303"/>
            <ac:spMk id="3" creationId="{44190638-60CA-7C8B-17AE-29851BC1CD06}"/>
          </ac:spMkLst>
        </pc:spChg>
        <pc:spChg chg="mod">
          <ac:chgData name="Vaidya, Maulik V" userId="e7883d86-c3b0-4490-94f9-9461ecb84c1b" providerId="ADAL" clId="{BEC097DD-0F2B-0A43-AA16-6E48DE3FCDE5}" dt="2023-04-14T19:55:50.027" v="1048" actId="20577"/>
          <ac:spMkLst>
            <pc:docMk/>
            <pc:sldMk cId="805797779" sldId="303"/>
            <ac:spMk id="148" creationId="{00000000-0000-0000-0000-000000000000}"/>
          </ac:spMkLst>
        </pc:spChg>
        <pc:spChg chg="mod">
          <ac:chgData name="Vaidya, Maulik V" userId="e7883d86-c3b0-4490-94f9-9461ecb84c1b" providerId="ADAL" clId="{BEC097DD-0F2B-0A43-AA16-6E48DE3FCDE5}" dt="2023-04-14T19:56:01.467" v="1050" actId="20577"/>
          <ac:spMkLst>
            <pc:docMk/>
            <pc:sldMk cId="805797779" sldId="303"/>
            <ac:spMk id="149" creationId="{00000000-0000-0000-0000-000000000000}"/>
          </ac:spMkLst>
        </pc:spChg>
      </pc:sldChg>
      <pc:sldMasterChg chg="modSp mod modSldLayout">
        <pc:chgData name="Vaidya, Maulik V" userId="e7883d86-c3b0-4490-94f9-9461ecb84c1b" providerId="ADAL" clId="{BEC097DD-0F2B-0A43-AA16-6E48DE3FCDE5}" dt="2023-04-14T20:13:35.989" v="1221" actId="20577"/>
        <pc:sldMasterMkLst>
          <pc:docMk/>
          <pc:sldMasterMk cId="0" sldId="2147483671"/>
        </pc:sldMasterMkLst>
        <pc:spChg chg="mod">
          <ac:chgData name="Vaidya, Maulik V" userId="e7883d86-c3b0-4490-94f9-9461ecb84c1b" providerId="ADAL" clId="{BEC097DD-0F2B-0A43-AA16-6E48DE3FCDE5}" dt="2023-04-14T19:40:25.303" v="19" actId="20577"/>
          <ac:spMkLst>
            <pc:docMk/>
            <pc:sldMasterMk cId="0" sldId="2147483671"/>
            <ac:spMk id="53" creationId="{00000000-0000-0000-0000-000000000000}"/>
          </ac:spMkLst>
        </pc:spChg>
        <pc:spChg chg="mod">
          <ac:chgData name="Vaidya, Maulik V" userId="e7883d86-c3b0-4490-94f9-9461ecb84c1b" providerId="ADAL" clId="{BEC097DD-0F2B-0A43-AA16-6E48DE3FCDE5}" dt="2023-04-14T20:13:35.989" v="1221" actId="20577"/>
          <ac:spMkLst>
            <pc:docMk/>
            <pc:sldMasterMk cId="0" sldId="2147483671"/>
            <ac:spMk id="55" creationId="{00000000-0000-0000-0000-000000000000}"/>
          </ac:spMkLst>
        </pc:spChg>
        <pc:sldLayoutChg chg="addSp delSp modSp mod">
          <pc:chgData name="Vaidya, Maulik V" userId="e7883d86-c3b0-4490-94f9-9461ecb84c1b" providerId="ADAL" clId="{BEC097DD-0F2B-0A43-AA16-6E48DE3FCDE5}" dt="2023-04-14T20:05:16.816" v="1160" actId="478"/>
          <pc:sldLayoutMkLst>
            <pc:docMk/>
            <pc:sldMasterMk cId="0" sldId="2147483671"/>
            <pc:sldLayoutMk cId="0" sldId="2147483659"/>
          </pc:sldLayoutMkLst>
          <pc:spChg chg="add del mod">
            <ac:chgData name="Vaidya, Maulik V" userId="e7883d86-c3b0-4490-94f9-9461ecb84c1b" providerId="ADAL" clId="{BEC097DD-0F2B-0A43-AA16-6E48DE3FCDE5}" dt="2023-04-14T20:05:16.816" v="1160" actId="478"/>
            <ac:spMkLst>
              <pc:docMk/>
              <pc:sldMasterMk cId="0" sldId="2147483671"/>
              <pc:sldLayoutMk cId="0" sldId="2147483659"/>
              <ac:spMk id="2" creationId="{D0D59822-FD3D-1D37-DEDA-120A9DC78777}"/>
            </ac:spMkLst>
          </pc:spChg>
        </pc:sldLayoutChg>
        <pc:sldLayoutChg chg="modSp mod">
          <pc:chgData name="Vaidya, Maulik V" userId="e7883d86-c3b0-4490-94f9-9461ecb84c1b" providerId="ADAL" clId="{BEC097DD-0F2B-0A43-AA16-6E48DE3FCDE5}" dt="2023-04-14T19:40:40.682" v="24" actId="20577"/>
          <pc:sldLayoutMkLst>
            <pc:docMk/>
            <pc:sldMasterMk cId="0" sldId="2147483671"/>
            <pc:sldLayoutMk cId="0" sldId="2147483664"/>
          </pc:sldLayoutMkLst>
          <pc:spChg chg="mod">
            <ac:chgData name="Vaidya, Maulik V" userId="e7883d86-c3b0-4490-94f9-9461ecb84c1b" providerId="ADAL" clId="{BEC097DD-0F2B-0A43-AA16-6E48DE3FCDE5}" dt="2023-04-14T19:40:40.682" v="24" actId="20577"/>
            <ac:spMkLst>
              <pc:docMk/>
              <pc:sldMasterMk cId="0" sldId="2147483671"/>
              <pc:sldLayoutMk cId="0" sldId="2147483664"/>
              <ac:spMk id="89" creationId="{00000000-0000-0000-0000-000000000000}"/>
            </ac:spMkLst>
          </pc:spChg>
        </pc:sldLayoutChg>
        <pc:sldLayoutChg chg="addSp delSp modSp mod">
          <pc:chgData name="Vaidya, Maulik V" userId="e7883d86-c3b0-4490-94f9-9461ecb84c1b" providerId="ADAL" clId="{BEC097DD-0F2B-0A43-AA16-6E48DE3FCDE5}" dt="2023-04-14T20:10:00.187" v="1173"/>
          <pc:sldLayoutMkLst>
            <pc:docMk/>
            <pc:sldMasterMk cId="0" sldId="2147483671"/>
            <pc:sldLayoutMk cId="0" sldId="2147483665"/>
          </pc:sldLayoutMkLst>
          <pc:spChg chg="add del mod">
            <ac:chgData name="Vaidya, Maulik V" userId="e7883d86-c3b0-4490-94f9-9461ecb84c1b" providerId="ADAL" clId="{BEC097DD-0F2B-0A43-AA16-6E48DE3FCDE5}" dt="2023-04-14T20:10:00.187" v="1173"/>
            <ac:spMkLst>
              <pc:docMk/>
              <pc:sldMasterMk cId="0" sldId="2147483671"/>
              <pc:sldLayoutMk cId="0" sldId="2147483665"/>
              <ac:spMk id="2" creationId="{122D9C55-1670-E7BE-C18B-A7ABFC50E7A5}"/>
            </ac:spMkLst>
          </pc:spChg>
          <pc:spChg chg="mod">
            <ac:chgData name="Vaidya, Maulik V" userId="e7883d86-c3b0-4490-94f9-9461ecb84c1b" providerId="ADAL" clId="{BEC097DD-0F2B-0A43-AA16-6E48DE3FCDE5}" dt="2023-04-14T19:40:44.980" v="29" actId="20577"/>
            <ac:spMkLst>
              <pc:docMk/>
              <pc:sldMasterMk cId="0" sldId="2147483671"/>
              <pc:sldLayoutMk cId="0" sldId="2147483665"/>
              <ac:spMk id="92" creationId="{00000000-0000-0000-0000-000000000000}"/>
            </ac:spMkLst>
          </pc:spChg>
        </pc:sldLayoutChg>
        <pc:sldLayoutChg chg="modSp mod">
          <pc:chgData name="Vaidya, Maulik V" userId="e7883d86-c3b0-4490-94f9-9461ecb84c1b" providerId="ADAL" clId="{BEC097DD-0F2B-0A43-AA16-6E48DE3FCDE5}" dt="2023-04-14T19:40:49.490" v="36" actId="20577"/>
          <pc:sldLayoutMkLst>
            <pc:docMk/>
            <pc:sldMasterMk cId="0" sldId="2147483671"/>
            <pc:sldLayoutMk cId="0" sldId="2147483666"/>
          </pc:sldLayoutMkLst>
          <pc:spChg chg="mod">
            <ac:chgData name="Vaidya, Maulik V" userId="e7883d86-c3b0-4490-94f9-9461ecb84c1b" providerId="ADAL" clId="{BEC097DD-0F2B-0A43-AA16-6E48DE3FCDE5}" dt="2023-04-14T19:40:49.490" v="36" actId="20577"/>
            <ac:spMkLst>
              <pc:docMk/>
              <pc:sldMasterMk cId="0" sldId="2147483671"/>
              <pc:sldLayoutMk cId="0" sldId="2147483666"/>
              <ac:spMk id="98" creationId="{00000000-0000-0000-0000-000000000000}"/>
            </ac:spMkLst>
          </pc:spChg>
        </pc:sldLayoutChg>
        <pc:sldLayoutChg chg="modSp mod">
          <pc:chgData name="Vaidya, Maulik V" userId="e7883d86-c3b0-4490-94f9-9461ecb84c1b" providerId="ADAL" clId="{BEC097DD-0F2B-0A43-AA16-6E48DE3FCDE5}" dt="2023-04-14T19:40:52.810" v="41" actId="20577"/>
          <pc:sldLayoutMkLst>
            <pc:docMk/>
            <pc:sldMasterMk cId="0" sldId="2147483671"/>
            <pc:sldLayoutMk cId="0" sldId="2147483667"/>
          </pc:sldLayoutMkLst>
          <pc:spChg chg="mod">
            <ac:chgData name="Vaidya, Maulik V" userId="e7883d86-c3b0-4490-94f9-9461ecb84c1b" providerId="ADAL" clId="{BEC097DD-0F2B-0A43-AA16-6E48DE3FCDE5}" dt="2023-04-14T19:40:52.810" v="41" actId="20577"/>
            <ac:spMkLst>
              <pc:docMk/>
              <pc:sldMasterMk cId="0" sldId="2147483671"/>
              <pc:sldLayoutMk cId="0" sldId="2147483667"/>
              <ac:spMk id="104" creationId="{00000000-0000-0000-0000-000000000000}"/>
            </ac:spMkLst>
          </pc:spChg>
        </pc:sldLayoutChg>
        <pc:sldLayoutChg chg="modSp mod">
          <pc:chgData name="Vaidya, Maulik V" userId="e7883d86-c3b0-4490-94f9-9461ecb84c1b" providerId="ADAL" clId="{BEC097DD-0F2B-0A43-AA16-6E48DE3FCDE5}" dt="2023-04-14T19:40:56.219" v="46" actId="20577"/>
          <pc:sldLayoutMkLst>
            <pc:docMk/>
            <pc:sldMasterMk cId="0" sldId="2147483671"/>
            <pc:sldLayoutMk cId="0" sldId="2147483668"/>
          </pc:sldLayoutMkLst>
          <pc:spChg chg="mod">
            <ac:chgData name="Vaidya, Maulik V" userId="e7883d86-c3b0-4490-94f9-9461ecb84c1b" providerId="ADAL" clId="{BEC097DD-0F2B-0A43-AA16-6E48DE3FCDE5}" dt="2023-04-14T19:40:56.219" v="46" actId="20577"/>
            <ac:spMkLst>
              <pc:docMk/>
              <pc:sldMasterMk cId="0" sldId="2147483671"/>
              <pc:sldLayoutMk cId="0" sldId="2147483668"/>
              <ac:spMk id="109" creationId="{00000000-0000-0000-0000-000000000000}"/>
            </ac:spMkLst>
          </pc:spChg>
        </pc:sldLayoutChg>
        <pc:sldLayoutChg chg="modSp mod">
          <pc:chgData name="Vaidya, Maulik V" userId="e7883d86-c3b0-4490-94f9-9461ecb84c1b" providerId="ADAL" clId="{BEC097DD-0F2B-0A43-AA16-6E48DE3FCDE5}" dt="2023-04-14T19:40:59.593" v="51" actId="20577"/>
          <pc:sldLayoutMkLst>
            <pc:docMk/>
            <pc:sldMasterMk cId="0" sldId="2147483671"/>
            <pc:sldLayoutMk cId="0" sldId="2147483669"/>
          </pc:sldLayoutMkLst>
          <pc:spChg chg="mod">
            <ac:chgData name="Vaidya, Maulik V" userId="e7883d86-c3b0-4490-94f9-9461ecb84c1b" providerId="ADAL" clId="{BEC097DD-0F2B-0A43-AA16-6E48DE3FCDE5}" dt="2023-04-14T19:40:59.593" v="51" actId="20577"/>
            <ac:spMkLst>
              <pc:docMk/>
              <pc:sldMasterMk cId="0" sldId="2147483671"/>
              <pc:sldLayoutMk cId="0" sldId="2147483669"/>
              <ac:spMk id="114" creationId="{00000000-0000-0000-0000-000000000000}"/>
            </ac:spMkLst>
          </pc:spChg>
        </pc:sldLayoutChg>
      </pc:sldMasterChg>
      <pc:sldMasterChg chg="add del addSldLayout delSldLayout">
        <pc:chgData name="Vaidya, Maulik V" userId="e7883d86-c3b0-4490-94f9-9461ecb84c1b" providerId="ADAL" clId="{BEC097DD-0F2B-0A43-AA16-6E48DE3FCDE5}" dt="2023-04-14T20:05:00.820" v="1158" actId="2696"/>
        <pc:sldMasterMkLst>
          <pc:docMk/>
          <pc:sldMasterMk cId="4176270330" sldId="2147483672"/>
        </pc:sldMasterMkLst>
        <pc:sldLayoutChg chg="add del">
          <pc:chgData name="Vaidya, Maulik V" userId="e7883d86-c3b0-4490-94f9-9461ecb84c1b" providerId="ADAL" clId="{BEC097DD-0F2B-0A43-AA16-6E48DE3FCDE5}" dt="2023-04-14T20:05:00.813" v="1147" actId="2696"/>
          <pc:sldLayoutMkLst>
            <pc:docMk/>
            <pc:sldMasterMk cId="4176270330" sldId="2147483672"/>
            <pc:sldLayoutMk cId="2803539426" sldId="2147483673"/>
          </pc:sldLayoutMkLst>
        </pc:sldLayoutChg>
        <pc:sldLayoutChg chg="add del">
          <pc:chgData name="Vaidya, Maulik V" userId="e7883d86-c3b0-4490-94f9-9461ecb84c1b" providerId="ADAL" clId="{BEC097DD-0F2B-0A43-AA16-6E48DE3FCDE5}" dt="2023-04-14T20:05:00.814" v="1148" actId="2696"/>
          <pc:sldLayoutMkLst>
            <pc:docMk/>
            <pc:sldMasterMk cId="4176270330" sldId="2147483672"/>
            <pc:sldLayoutMk cId="80659962" sldId="2147483674"/>
          </pc:sldLayoutMkLst>
        </pc:sldLayoutChg>
        <pc:sldLayoutChg chg="add del">
          <pc:chgData name="Vaidya, Maulik V" userId="e7883d86-c3b0-4490-94f9-9461ecb84c1b" providerId="ADAL" clId="{BEC097DD-0F2B-0A43-AA16-6E48DE3FCDE5}" dt="2023-04-14T20:05:00.814" v="1149" actId="2696"/>
          <pc:sldLayoutMkLst>
            <pc:docMk/>
            <pc:sldMasterMk cId="4176270330" sldId="2147483672"/>
            <pc:sldLayoutMk cId="1725787422" sldId="2147483675"/>
          </pc:sldLayoutMkLst>
        </pc:sldLayoutChg>
        <pc:sldLayoutChg chg="add del">
          <pc:chgData name="Vaidya, Maulik V" userId="e7883d86-c3b0-4490-94f9-9461ecb84c1b" providerId="ADAL" clId="{BEC097DD-0F2B-0A43-AA16-6E48DE3FCDE5}" dt="2023-04-14T20:05:00.815" v="1150" actId="2696"/>
          <pc:sldLayoutMkLst>
            <pc:docMk/>
            <pc:sldMasterMk cId="4176270330" sldId="2147483672"/>
            <pc:sldLayoutMk cId="1333961498" sldId="2147483676"/>
          </pc:sldLayoutMkLst>
        </pc:sldLayoutChg>
        <pc:sldLayoutChg chg="add del">
          <pc:chgData name="Vaidya, Maulik V" userId="e7883d86-c3b0-4490-94f9-9461ecb84c1b" providerId="ADAL" clId="{BEC097DD-0F2B-0A43-AA16-6E48DE3FCDE5}" dt="2023-04-14T20:05:00.816" v="1151" actId="2696"/>
          <pc:sldLayoutMkLst>
            <pc:docMk/>
            <pc:sldMasterMk cId="4176270330" sldId="2147483672"/>
            <pc:sldLayoutMk cId="2508895709" sldId="2147483677"/>
          </pc:sldLayoutMkLst>
        </pc:sldLayoutChg>
        <pc:sldLayoutChg chg="add del">
          <pc:chgData name="Vaidya, Maulik V" userId="e7883d86-c3b0-4490-94f9-9461ecb84c1b" providerId="ADAL" clId="{BEC097DD-0F2B-0A43-AA16-6E48DE3FCDE5}" dt="2023-04-14T20:05:00.816" v="1152" actId="2696"/>
          <pc:sldLayoutMkLst>
            <pc:docMk/>
            <pc:sldMasterMk cId="4176270330" sldId="2147483672"/>
            <pc:sldLayoutMk cId="605877095" sldId="2147483678"/>
          </pc:sldLayoutMkLst>
        </pc:sldLayoutChg>
        <pc:sldLayoutChg chg="add del">
          <pc:chgData name="Vaidya, Maulik V" userId="e7883d86-c3b0-4490-94f9-9461ecb84c1b" providerId="ADAL" clId="{BEC097DD-0F2B-0A43-AA16-6E48DE3FCDE5}" dt="2023-04-14T20:05:00.817" v="1153" actId="2696"/>
          <pc:sldLayoutMkLst>
            <pc:docMk/>
            <pc:sldMasterMk cId="4176270330" sldId="2147483672"/>
            <pc:sldLayoutMk cId="1870566664" sldId="2147483679"/>
          </pc:sldLayoutMkLst>
        </pc:sldLayoutChg>
        <pc:sldLayoutChg chg="add del">
          <pc:chgData name="Vaidya, Maulik V" userId="e7883d86-c3b0-4490-94f9-9461ecb84c1b" providerId="ADAL" clId="{BEC097DD-0F2B-0A43-AA16-6E48DE3FCDE5}" dt="2023-04-14T20:05:00.818" v="1154" actId="2696"/>
          <pc:sldLayoutMkLst>
            <pc:docMk/>
            <pc:sldMasterMk cId="4176270330" sldId="2147483672"/>
            <pc:sldLayoutMk cId="91670583" sldId="2147483680"/>
          </pc:sldLayoutMkLst>
        </pc:sldLayoutChg>
        <pc:sldLayoutChg chg="add del">
          <pc:chgData name="Vaidya, Maulik V" userId="e7883d86-c3b0-4490-94f9-9461ecb84c1b" providerId="ADAL" clId="{BEC097DD-0F2B-0A43-AA16-6E48DE3FCDE5}" dt="2023-04-14T20:05:00.818" v="1155" actId="2696"/>
          <pc:sldLayoutMkLst>
            <pc:docMk/>
            <pc:sldMasterMk cId="4176270330" sldId="2147483672"/>
            <pc:sldLayoutMk cId="4126097525" sldId="2147483681"/>
          </pc:sldLayoutMkLst>
        </pc:sldLayoutChg>
        <pc:sldLayoutChg chg="add del">
          <pc:chgData name="Vaidya, Maulik V" userId="e7883d86-c3b0-4490-94f9-9461ecb84c1b" providerId="ADAL" clId="{BEC097DD-0F2B-0A43-AA16-6E48DE3FCDE5}" dt="2023-04-14T20:05:00.819" v="1156" actId="2696"/>
          <pc:sldLayoutMkLst>
            <pc:docMk/>
            <pc:sldMasterMk cId="4176270330" sldId="2147483672"/>
            <pc:sldLayoutMk cId="2727507712" sldId="2147483682"/>
          </pc:sldLayoutMkLst>
        </pc:sldLayoutChg>
        <pc:sldLayoutChg chg="add del">
          <pc:chgData name="Vaidya, Maulik V" userId="e7883d86-c3b0-4490-94f9-9461ecb84c1b" providerId="ADAL" clId="{BEC097DD-0F2B-0A43-AA16-6E48DE3FCDE5}" dt="2023-04-14T20:05:00.819" v="1157" actId="2696"/>
          <pc:sldLayoutMkLst>
            <pc:docMk/>
            <pc:sldMasterMk cId="4176270330" sldId="2147483672"/>
            <pc:sldLayoutMk cId="63685595"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6DE7BC-8D09-EA0B-926C-0E8F713B62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F41FFE-1476-5DB3-B255-7D84141DD8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AA1B44-DA04-454F-93AA-443370703BA4}" type="datetimeFigureOut">
              <a:rPr lang="en-US" smtClean="0"/>
              <a:t>4/14/23</a:t>
            </a:fld>
            <a:endParaRPr lang="en-US"/>
          </a:p>
        </p:txBody>
      </p:sp>
      <p:sp>
        <p:nvSpPr>
          <p:cNvPr id="4" name="Footer Placeholder 3">
            <a:extLst>
              <a:ext uri="{FF2B5EF4-FFF2-40B4-BE49-F238E27FC236}">
                <a16:creationId xmlns:a16="http://schemas.microsoft.com/office/drawing/2014/main" id="{1BB3D408-D2C0-53DD-BE24-8DD5F63A9A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71F695-0865-11A6-F21F-FB12CDFC64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D77E28-5E55-6A49-836D-0543C4BEF49B}" type="slidenum">
              <a:rPr lang="en-US" smtClean="0"/>
              <a:t>‹#›</a:t>
            </a:fld>
            <a:endParaRPr lang="en-US"/>
          </a:p>
        </p:txBody>
      </p:sp>
    </p:spTree>
    <p:extLst>
      <p:ext uri="{BB962C8B-B14F-4D97-AF65-F5344CB8AC3E}">
        <p14:creationId xmlns:p14="http://schemas.microsoft.com/office/powerpoint/2010/main" val="1410345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391319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20" name="Google Shape;120;g533347d482_2_79:notes"/>
          <p:cNvSpPr txBox="1">
            <a:spLocks noGrp="1"/>
          </p:cNvSpPr>
          <p:nvPr>
            <p:ph type="sldNum" idx="12"/>
          </p:nvPr>
        </p:nvSpPr>
        <p:spPr>
          <a:xfrm>
            <a:off x="3175831" y="8853135"/>
            <a:ext cx="517555" cy="16808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
        <p:nvSpPr>
          <p:cNvPr id="121" name="Google Shape;121;g533347d482_2_79:notes"/>
          <p:cNvSpPr>
            <a:spLocks noGrp="1" noRot="1" noChangeAspect="1"/>
          </p:cNvSpPr>
          <p:nvPr>
            <p:ph type="sldImg" idx="3"/>
          </p:nvPr>
        </p:nvSpPr>
        <p:spPr>
          <a:xfrm>
            <a:off x="390525" y="690563"/>
            <a:ext cx="6076950" cy="34178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533347d482_2_79:notes"/>
          <p:cNvSpPr txBox="1">
            <a:spLocks noGrp="1"/>
          </p:cNvSpPr>
          <p:nvPr>
            <p:ph type="body" idx="1"/>
          </p:nvPr>
        </p:nvSpPr>
        <p:spPr>
          <a:xfrm>
            <a:off x="913332" y="4342523"/>
            <a:ext cx="5031336" cy="4117430"/>
          </a:xfrm>
          <a:prstGeom prst="rect">
            <a:avLst/>
          </a:prstGeom>
          <a:noFill/>
          <a:ln>
            <a:noFill/>
          </a:ln>
        </p:spPr>
        <p:txBody>
          <a:bodyPr spcFirstLastPara="1" wrap="square" lIns="93725" tIns="46075" rIns="93725" bIns="460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70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33347d482_2_94:notes"/>
          <p:cNvSpPr txBox="1">
            <a:spLocks noGrp="1"/>
          </p:cNvSpPr>
          <p:nvPr>
            <p:ph type="body" idx="1"/>
          </p:nvPr>
        </p:nvSpPr>
        <p:spPr>
          <a:xfrm>
            <a:off x="913332" y="4342523"/>
            <a:ext cx="5031336" cy="41174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533347d482_2_94:notes"/>
          <p:cNvSpPr>
            <a:spLocks noGrp="1" noRot="1" noChangeAspect="1"/>
          </p:cNvSpPr>
          <p:nvPr>
            <p:ph type="sldImg" idx="2"/>
          </p:nvPr>
        </p:nvSpPr>
        <p:spPr>
          <a:xfrm>
            <a:off x="392113" y="690563"/>
            <a:ext cx="6075362" cy="34178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15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c914d9fa4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46" name="Google Shape;146;g1c914d9fa4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311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c914d9fa4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46" name="Google Shape;146;g1c914d9fa4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382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c914d9fa4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46" name="Google Shape;146;g1c914d9fa4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748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286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33347d482_2_198:notes"/>
          <p:cNvSpPr txBox="1">
            <a:spLocks noGrp="1"/>
          </p:cNvSpPr>
          <p:nvPr>
            <p:ph type="body" idx="1"/>
          </p:nvPr>
        </p:nvSpPr>
        <p:spPr>
          <a:xfrm>
            <a:off x="913332" y="4342523"/>
            <a:ext cx="5031300" cy="41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533347d482_2_198:notes"/>
          <p:cNvSpPr>
            <a:spLocks noGrp="1" noRot="1" noChangeAspect="1"/>
          </p:cNvSpPr>
          <p:nvPr>
            <p:ph type="sldImg" idx="2"/>
          </p:nvPr>
        </p:nvSpPr>
        <p:spPr>
          <a:xfrm>
            <a:off x="392113" y="690563"/>
            <a:ext cx="6075362" cy="34178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258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33347d482_2_198:notes"/>
          <p:cNvSpPr txBox="1">
            <a:spLocks noGrp="1"/>
          </p:cNvSpPr>
          <p:nvPr>
            <p:ph type="body" idx="1"/>
          </p:nvPr>
        </p:nvSpPr>
        <p:spPr>
          <a:xfrm>
            <a:off x="913332" y="4342523"/>
            <a:ext cx="5031300" cy="41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533347d482_2_198:notes"/>
          <p:cNvSpPr>
            <a:spLocks noGrp="1" noRot="1" noChangeAspect="1"/>
          </p:cNvSpPr>
          <p:nvPr>
            <p:ph type="sldImg" idx="2"/>
          </p:nvPr>
        </p:nvSpPr>
        <p:spPr>
          <a:xfrm>
            <a:off x="392113" y="690563"/>
            <a:ext cx="6075362" cy="34178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43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684213" y="1491854"/>
            <a:ext cx="7772400" cy="3086100"/>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61" name="Google Shape;61;p14"/>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
        <p:nvSpPr>
          <p:cNvPr id="62" name="Google Shape;62;p14"/>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2" name="Google Shape;53;p13">
            <a:extLst>
              <a:ext uri="{FF2B5EF4-FFF2-40B4-BE49-F238E27FC236}">
                <a16:creationId xmlns:a16="http://schemas.microsoft.com/office/drawing/2014/main" id="{D0D59822-FD3D-1D37-DEDA-120A9DC78777}"/>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89" name="Google Shape;89;p19"/>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90" name="Google Shape;90;p19"/>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91"/>
        <p:cNvGrpSpPr/>
        <p:nvPr/>
      </p:nvGrpSpPr>
      <p:grpSpPr>
        <a:xfrm>
          <a:off x="0" y="0"/>
          <a:ext cx="0" cy="0"/>
          <a:chOff x="0" y="0"/>
          <a:chExt cx="0" cy="0"/>
        </a:xfrm>
      </p:grpSpPr>
      <p:sp>
        <p:nvSpPr>
          <p:cNvPr id="92" name="Google Shape;92;p20"/>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93" name="Google Shape;93;p20"/>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457200" y="204788"/>
            <a:ext cx="3008313" cy="871537"/>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6" name="Google Shape;96;p21"/>
          <p:cNvSpPr txBox="1">
            <a:spLocks noGrp="1"/>
          </p:cNvSpPr>
          <p:nvPr>
            <p:ph type="body" idx="1"/>
          </p:nvPr>
        </p:nvSpPr>
        <p:spPr>
          <a:xfrm>
            <a:off x="3575050" y="204788"/>
            <a:ext cx="5111750" cy="4389835"/>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97" name="Google Shape;97;p21"/>
          <p:cNvSpPr txBox="1">
            <a:spLocks noGrp="1"/>
          </p:cNvSpPr>
          <p:nvPr>
            <p:ph type="body" idx="2"/>
          </p:nvPr>
        </p:nvSpPr>
        <p:spPr>
          <a:xfrm>
            <a:off x="457200" y="1076325"/>
            <a:ext cx="3008313" cy="3518297"/>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98" name="Google Shape;98;p21"/>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99" name="Google Shape;99;p21"/>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1792288" y="3600450"/>
            <a:ext cx="5486400" cy="425053"/>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2" name="Google Shape;102;p22"/>
          <p:cNvSpPr>
            <a:spLocks noGrp="1"/>
          </p:cNvSpPr>
          <p:nvPr>
            <p:ph type="pic" idx="2"/>
          </p:nvPr>
        </p:nvSpPr>
        <p:spPr>
          <a:xfrm>
            <a:off x="1792288" y="459581"/>
            <a:ext cx="5486400" cy="30861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3" name="Google Shape;103;p22"/>
          <p:cNvSpPr txBox="1">
            <a:spLocks noGrp="1"/>
          </p:cNvSpPr>
          <p:nvPr>
            <p:ph type="body" idx="1"/>
          </p:nvPr>
        </p:nvSpPr>
        <p:spPr>
          <a:xfrm>
            <a:off x="1792288" y="4025503"/>
            <a:ext cx="5486400" cy="603646"/>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104" name="Google Shape;104;p22"/>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105" name="Google Shape;105;p22"/>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108" name="Google Shape;108;p23"/>
          <p:cNvSpPr txBox="1">
            <a:spLocks noGrp="1"/>
          </p:cNvSpPr>
          <p:nvPr>
            <p:ph type="body" idx="1"/>
          </p:nvPr>
        </p:nvSpPr>
        <p:spPr>
          <a:xfrm rot="5400000">
            <a:off x="3027363" y="-851296"/>
            <a:ext cx="30861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23"/>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110" name="Google Shape;110;p23"/>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rot="5400000">
            <a:off x="5457825" y="1571625"/>
            <a:ext cx="405765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3" name="Google Shape;113;p24"/>
          <p:cNvSpPr txBox="1">
            <a:spLocks noGrp="1"/>
          </p:cNvSpPr>
          <p:nvPr>
            <p:ph type="body" idx="1"/>
          </p:nvPr>
        </p:nvSpPr>
        <p:spPr>
          <a:xfrm rot="5400000">
            <a:off x="1495425" y="-295275"/>
            <a:ext cx="405765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24"/>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115" name="Google Shape;115;p24"/>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9pPr>
          </a:lstStyle>
          <a:p>
            <a:endParaRPr dirty="0"/>
          </a:p>
        </p:txBody>
      </p:sp>
      <p:sp>
        <p:nvSpPr>
          <p:cNvPr id="52" name="Google Shape;52;p13"/>
          <p:cNvSpPr txBox="1">
            <a:spLocks noGrp="1"/>
          </p:cNvSpPr>
          <p:nvPr>
            <p:ph type="body" idx="1"/>
          </p:nvPr>
        </p:nvSpPr>
        <p:spPr>
          <a:xfrm>
            <a:off x="684213" y="1491854"/>
            <a:ext cx="7772400" cy="3086100"/>
          </a:xfrm>
          <a:prstGeom prst="rect">
            <a:avLst/>
          </a:prstGeom>
          <a:noFill/>
          <a:ln>
            <a:noFill/>
          </a:ln>
        </p:spPr>
        <p:txBody>
          <a:bodyPr spcFirstLastPara="1" wrap="square" lIns="92075" tIns="46025" rIns="92075" bIns="46025" anchor="t" anchorCtr="0">
            <a:noAutofit/>
          </a:bodyPr>
          <a:lstStyle>
            <a:lvl1pPr marL="457200" marR="0" lvl="0" indent="-381000" algn="l" rtl="0">
              <a:spcBef>
                <a:spcPts val="480"/>
              </a:spcBef>
              <a:spcAft>
                <a:spcPts val="0"/>
              </a:spcAft>
              <a:buClr>
                <a:schemeClr val="dk1"/>
              </a:buClr>
              <a:buSzPts val="2400"/>
              <a:buFont typeface="Times New Roman"/>
              <a:buChar char="•"/>
              <a:defRPr sz="2400" b="1"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3" name="Google Shape;53;p13"/>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
        <p:nvSpPr>
          <p:cNvPr id="54" name="Google Shape;54;p13"/>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
        <p:nvSpPr>
          <p:cNvPr id="55" name="Google Shape;55;p13"/>
          <p:cNvSpPr/>
          <p:nvPr/>
        </p:nvSpPr>
        <p:spPr>
          <a:xfrm>
            <a:off x="4875214" y="248260"/>
            <a:ext cx="3536950" cy="207749"/>
          </a:xfrm>
          <a:prstGeom prst="rect">
            <a:avLst/>
          </a:prstGeom>
          <a:noFill/>
          <a:ln>
            <a:noFill/>
          </a:ln>
        </p:spPr>
        <p:txBody>
          <a:bodyPr spcFirstLastPara="1" wrap="square" lIns="0" tIns="0" rIns="0" bIns="0" anchor="b" anchorCtr="0">
            <a:noAutofit/>
          </a:bodyPr>
          <a:lstStyle/>
          <a:p>
            <a:pPr marL="457200" marR="0" lvl="4" indent="0" algn="r" rtl="0">
              <a:spcBef>
                <a:spcPts val="0"/>
              </a:spcBef>
              <a:spcAft>
                <a:spcPts val="0"/>
              </a:spcAft>
              <a:buNone/>
            </a:pPr>
            <a:r>
              <a:rPr lang="en" sz="1800" b="1" i="0" u="none" strike="noStrike" cap="none" dirty="0">
                <a:solidFill>
                  <a:schemeClr val="dk1"/>
                </a:solidFill>
                <a:latin typeface="Times New Roman"/>
                <a:ea typeface="Times New Roman"/>
                <a:cs typeface="Times New Roman"/>
                <a:sym typeface="Times New Roman"/>
              </a:rPr>
              <a:t>doc.: </a:t>
            </a:r>
            <a:r>
              <a:rPr lang="en" sz="1800" b="1" i="0" u="none" strike="noStrike" cap="none">
                <a:solidFill>
                  <a:schemeClr val="dk1"/>
                </a:solidFill>
                <a:latin typeface="Times New Roman"/>
                <a:ea typeface="Times New Roman"/>
                <a:cs typeface="Times New Roman"/>
                <a:sym typeface="Times New Roman"/>
              </a:rPr>
              <a:t>IEEE 802.11-2</a:t>
            </a:r>
            <a:r>
              <a:rPr lang="en" sz="1800" b="1">
                <a:solidFill>
                  <a:schemeClr val="dk1"/>
                </a:solidFill>
                <a:latin typeface="Times New Roman"/>
                <a:ea typeface="Times New Roman"/>
                <a:cs typeface="Times New Roman"/>
                <a:sym typeface="Times New Roman"/>
              </a:rPr>
              <a:t>3</a:t>
            </a:r>
            <a:r>
              <a:rPr lang="en" sz="1800" b="1" i="0" u="none" strike="noStrike" cap="none">
                <a:solidFill>
                  <a:schemeClr val="dk1"/>
                </a:solidFill>
                <a:latin typeface="Times New Roman"/>
                <a:ea typeface="Times New Roman"/>
                <a:cs typeface="Times New Roman"/>
                <a:sym typeface="Times New Roman"/>
              </a:rPr>
              <a:t>/0r0</a:t>
            </a:r>
            <a:endParaRPr sz="1800" b="1" i="0" u="none" strike="noStrike" cap="none" dirty="0">
              <a:solidFill>
                <a:schemeClr val="dk1"/>
              </a:solidFill>
              <a:latin typeface="Times New Roman"/>
              <a:ea typeface="Times New Roman"/>
              <a:cs typeface="Times New Roman"/>
              <a:sym typeface="Times New Roman"/>
            </a:endParaRPr>
          </a:p>
        </p:txBody>
      </p:sp>
      <p:cxnSp>
        <p:nvCxnSpPr>
          <p:cNvPr id="56" name="Google Shape;56;p13"/>
          <p:cNvCxnSpPr/>
          <p:nvPr/>
        </p:nvCxnSpPr>
        <p:spPr>
          <a:xfrm>
            <a:off x="685800" y="457200"/>
            <a:ext cx="7772400" cy="0"/>
          </a:xfrm>
          <a:prstGeom prst="straightConnector1">
            <a:avLst/>
          </a:prstGeom>
          <a:noFill/>
          <a:ln w="12700" cap="flat" cmpd="sng">
            <a:solidFill>
              <a:schemeClr val="dk1"/>
            </a:solidFill>
            <a:prstDash val="solid"/>
            <a:round/>
            <a:headEnd type="none" w="sm" len="sm"/>
            <a:tailEnd type="none" w="sm" len="sm"/>
          </a:ln>
        </p:spPr>
      </p:cxnSp>
      <p:sp>
        <p:nvSpPr>
          <p:cNvPr id="57" name="Google Shape;57;p13"/>
          <p:cNvSpPr/>
          <p:nvPr/>
        </p:nvSpPr>
        <p:spPr>
          <a:xfrm>
            <a:off x="685800" y="4856560"/>
            <a:ext cx="718145" cy="13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200" b="0" i="0" u="none" strike="noStrike" cap="none">
                <a:solidFill>
                  <a:schemeClr val="dk1"/>
                </a:solidFill>
                <a:latin typeface="Times New Roman"/>
                <a:ea typeface="Times New Roman"/>
                <a:cs typeface="Times New Roman"/>
                <a:sym typeface="Times New Roman"/>
              </a:rPr>
              <a:t>Submission</a:t>
            </a:r>
            <a:endParaRPr/>
          </a:p>
        </p:txBody>
      </p:sp>
      <p:cxnSp>
        <p:nvCxnSpPr>
          <p:cNvPr id="58" name="Google Shape;58;p13"/>
          <p:cNvCxnSpPr/>
          <p:nvPr/>
        </p:nvCxnSpPr>
        <p:spPr>
          <a:xfrm>
            <a:off x="685813" y="4820875"/>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4" r:id="rId2"/>
    <p:sldLayoutId id="2147483665" r:id="rId3"/>
    <p:sldLayoutId id="2147483666" r:id="rId4"/>
    <p:sldLayoutId id="2147483667" r:id="rId5"/>
    <p:sldLayoutId id="2147483668" r:id="rId6"/>
    <p:sldLayoutId id="2147483669" r:id="rId7"/>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atatracker.ietf.org/doc/rfc9330/" TargetMode="External"/><Relationship Id="rId2" Type="http://schemas.openxmlformats.org/officeDocument/2006/relationships/hyperlink" Target="https://datatracker.ietf.org/doc/html/rfc2474" TargetMode="External"/><Relationship Id="rId1" Type="http://schemas.openxmlformats.org/officeDocument/2006/relationships/slideLayout" Target="../slideLayouts/slideLayout1.xml"/><Relationship Id="rId6" Type="http://schemas.openxmlformats.org/officeDocument/2006/relationships/hyperlink" Target="mailto:https://www.3gpp.org/ftp/Specs/archive/23_series/23.501/23501-i00.zip" TargetMode="External"/><Relationship Id="rId5" Type="http://schemas.openxmlformats.org/officeDocument/2006/relationships/hyperlink" Target="mailto:https://www.3gpp.org/ftp/Specs/archive/23_series/23.203/23203-8f0.zip" TargetMode="External"/><Relationship Id="rId4" Type="http://schemas.openxmlformats.org/officeDocument/2006/relationships/hyperlink" Target="https://datatracker.ietf.org/doc/rfc933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1200"/>
              <a:buFont typeface="Times New Roman"/>
              <a:buNone/>
            </a:pPr>
            <a:r>
              <a:rPr lang="en" sz="1200" b="0" i="0" u="none" strike="noStrike" cap="none">
                <a:solidFill>
                  <a:schemeClr val="dk1"/>
                </a:solidFill>
                <a:latin typeface="Times New Roman"/>
                <a:ea typeface="Times New Roman"/>
                <a:cs typeface="Times New Roman"/>
                <a:sym typeface="Times New Roman"/>
              </a:rPr>
              <a:t>Slide </a:t>
            </a:r>
            <a:fld id="{00000000-1234-1234-1234-123412341234}" type="slidenum">
              <a:rPr lang="en"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
        <p:nvSpPr>
          <p:cNvPr id="125" name="Google Shape;125;p25"/>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 dirty="0"/>
              <a:t>QoS Revisited</a:t>
            </a:r>
            <a:endParaRPr dirty="0"/>
          </a:p>
        </p:txBody>
      </p:sp>
      <p:sp>
        <p:nvSpPr>
          <p:cNvPr id="126" name="Google Shape;126;p25"/>
          <p:cNvSpPr txBox="1">
            <a:spLocks noGrp="1"/>
          </p:cNvSpPr>
          <p:nvPr>
            <p:ph type="body" idx="1"/>
          </p:nvPr>
        </p:nvSpPr>
        <p:spPr>
          <a:xfrm>
            <a:off x="685799" y="1478527"/>
            <a:ext cx="7772400" cy="28575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Clr>
                <a:schemeClr val="dk1"/>
              </a:buClr>
              <a:buSzPts val="2000"/>
              <a:buFont typeface="Times New Roman"/>
              <a:buNone/>
            </a:pPr>
            <a:r>
              <a:rPr lang="en" sz="2000" dirty="0"/>
              <a:t>Date:</a:t>
            </a:r>
            <a:r>
              <a:rPr lang="en" sz="2000" b="0" dirty="0"/>
              <a:t> 2023-04-14</a:t>
            </a:r>
            <a:endParaRPr sz="2000" b="0" dirty="0"/>
          </a:p>
        </p:txBody>
      </p:sp>
      <p:sp>
        <p:nvSpPr>
          <p:cNvPr id="128" name="Google Shape;128;p25"/>
          <p:cNvSpPr/>
          <p:nvPr/>
        </p:nvSpPr>
        <p:spPr>
          <a:xfrm>
            <a:off x="718260" y="2214359"/>
            <a:ext cx="1085700" cy="285900"/>
          </a:xfrm>
          <a:prstGeom prst="rect">
            <a:avLst/>
          </a:prstGeom>
          <a:noFill/>
          <a:ln>
            <a:noFill/>
          </a:ln>
        </p:spPr>
        <p:txBody>
          <a:bodyPr spcFirstLastPara="1" wrap="square" lIns="69125" tIns="34550" rIns="69125" bIns="3455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Times New Roman"/>
                <a:ea typeface="Times New Roman"/>
                <a:cs typeface="Times New Roman"/>
                <a:sym typeface="Times New Roman"/>
              </a:rPr>
              <a:t>Authors:</a:t>
            </a:r>
            <a:endParaRPr sz="1100" b="0" i="0" u="none" strike="noStrike" cap="none">
              <a:solidFill>
                <a:srgbClr val="000000"/>
              </a:solidFill>
              <a:latin typeface="Arial"/>
              <a:ea typeface="Arial"/>
              <a:cs typeface="Arial"/>
              <a:sym typeface="Arial"/>
            </a:endParaRPr>
          </a:p>
        </p:txBody>
      </p:sp>
      <p:graphicFrame>
        <p:nvGraphicFramePr>
          <p:cNvPr id="129" name="Google Shape;129;p25"/>
          <p:cNvGraphicFramePr/>
          <p:nvPr>
            <p:extLst>
              <p:ext uri="{D42A27DB-BD31-4B8C-83A1-F6EECF244321}">
                <p14:modId xmlns:p14="http://schemas.microsoft.com/office/powerpoint/2010/main" val="3408615299"/>
              </p:ext>
            </p:extLst>
          </p:nvPr>
        </p:nvGraphicFramePr>
        <p:xfrm>
          <a:off x="794459" y="2640923"/>
          <a:ext cx="7247362" cy="936495"/>
        </p:xfrm>
        <a:graphic>
          <a:graphicData uri="http://schemas.openxmlformats.org/drawingml/2006/table">
            <a:tbl>
              <a:tblPr>
                <a:noFill/>
                <a:tableStyleId>{BD252EAB-6B90-4F3C-9EFE-B9B57F7CD980}</a:tableStyleId>
              </a:tblPr>
              <a:tblGrid>
                <a:gridCol w="1605219">
                  <a:extLst>
                    <a:ext uri="{9D8B030D-6E8A-4147-A177-3AD203B41FA5}">
                      <a16:colId xmlns:a16="http://schemas.microsoft.com/office/drawing/2014/main" val="20000"/>
                    </a:ext>
                  </a:extLst>
                </a:gridCol>
                <a:gridCol w="1254874">
                  <a:extLst>
                    <a:ext uri="{9D8B030D-6E8A-4147-A177-3AD203B41FA5}">
                      <a16:colId xmlns:a16="http://schemas.microsoft.com/office/drawing/2014/main" val="20001"/>
                    </a:ext>
                  </a:extLst>
                </a:gridCol>
                <a:gridCol w="1349283">
                  <a:extLst>
                    <a:ext uri="{9D8B030D-6E8A-4147-A177-3AD203B41FA5}">
                      <a16:colId xmlns:a16="http://schemas.microsoft.com/office/drawing/2014/main" val="20002"/>
                    </a:ext>
                  </a:extLst>
                </a:gridCol>
                <a:gridCol w="642109">
                  <a:extLst>
                    <a:ext uri="{9D8B030D-6E8A-4147-A177-3AD203B41FA5}">
                      <a16:colId xmlns:a16="http://schemas.microsoft.com/office/drawing/2014/main" val="20003"/>
                    </a:ext>
                  </a:extLst>
                </a:gridCol>
                <a:gridCol w="2395877">
                  <a:extLst>
                    <a:ext uri="{9D8B030D-6E8A-4147-A177-3AD203B41FA5}">
                      <a16:colId xmlns:a16="http://schemas.microsoft.com/office/drawing/2014/main" val="20004"/>
                    </a:ext>
                  </a:extLst>
                </a:gridCol>
              </a:tblGrid>
              <a:tr h="364975">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Name</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Affiliations</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Address</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Phone</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dirty="0">
                          <a:solidFill>
                            <a:srgbClr val="000000"/>
                          </a:solidFill>
                          <a:latin typeface="Times New Roman"/>
                          <a:ea typeface="Times New Roman"/>
                          <a:cs typeface="Times New Roman"/>
                          <a:sym typeface="Times New Roman"/>
                        </a:rPr>
                        <a:t>Email</a:t>
                      </a:r>
                      <a:endParaRPr sz="1100"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2600">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solidFill>
                            <a:srgbClr val="000000"/>
                          </a:solidFill>
                          <a:latin typeface="Times New Roman"/>
                          <a:cs typeface="Times New Roman"/>
                          <a:sym typeface="Times New Roman"/>
                        </a:rPr>
                        <a:t>Maulik</a:t>
                      </a:r>
                      <a:r>
                        <a:rPr lang="en-US" sz="1100" dirty="0">
                          <a:solidFill>
                            <a:srgbClr val="000000"/>
                          </a:solidFill>
                          <a:latin typeface="Times New Roman"/>
                          <a:cs typeface="Times New Roman"/>
                          <a:sym typeface="Times New Roman"/>
                        </a:rPr>
                        <a:t> Vaidya</a:t>
                      </a:r>
                      <a:endParaRPr lang="en-US" sz="1100" dirty="0"/>
                    </a:p>
                  </a:txBody>
                  <a:tcPr marL="68600" marR="68600" marT="34300" marB="34300">
                    <a:lnL w="12700" cap="flat" cmpd="sng">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lvl="0" indent="0" algn="ctr" rtl="0">
                        <a:spcBef>
                          <a:spcPts val="0"/>
                        </a:spcBef>
                        <a:spcAft>
                          <a:spcPts val="0"/>
                        </a:spcAft>
                        <a:buNone/>
                      </a:pPr>
                      <a:r>
                        <a:rPr lang="en" sz="1100" dirty="0">
                          <a:latin typeface="Times New Roman"/>
                          <a:ea typeface="Times New Roman"/>
                          <a:cs typeface="Times New Roman"/>
                          <a:sym typeface="Times New Roman"/>
                        </a:rPr>
                        <a:t>Charter Communications, Inc.</a:t>
                      </a:r>
                      <a:endParaRPr sz="1100" dirty="0">
                        <a:latin typeface="Times New Roman"/>
                        <a:ea typeface="Times New Roman"/>
                        <a:cs typeface="Times New Roman"/>
                        <a:sym typeface="Times New Roman"/>
                      </a:endParaRPr>
                    </a:p>
                  </a:txBody>
                  <a:tcPr marL="68600" marR="68600" marT="34300" marB="34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endParaRPr sz="1100" u="none" strike="noStrike" cap="none">
                        <a:solidFill>
                          <a:srgbClr val="000000"/>
                        </a:solidFill>
                        <a:latin typeface="Times New Roman"/>
                        <a:ea typeface="Times New Roman"/>
                        <a:cs typeface="Times New Roman"/>
                        <a:sym typeface="Times New Roman"/>
                      </a:endParaRPr>
                    </a:p>
                  </a:txBody>
                  <a:tcPr marL="68600" marR="68600" marT="34300" marB="34300">
                    <a:lnL w="12700" cap="flat" cmpd="sng" algn="ctr">
                      <a:solidFill>
                        <a:schemeClr val="tx1"/>
                      </a:solidFill>
                      <a:prstDash val="solid"/>
                      <a:round/>
                      <a:headEnd type="none" w="med" len="med"/>
                      <a:tailEnd type="none" w="med" len="med"/>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100" u="none" strike="noStrike" cap="none">
                        <a:solidFill>
                          <a:srgbClr val="000000"/>
                        </a:solidFill>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solidFill>
                            <a:srgbClr val="000000"/>
                          </a:solidFill>
                          <a:latin typeface="Times New Roman"/>
                          <a:cs typeface="Times New Roman"/>
                          <a:sym typeface="Times New Roman"/>
                        </a:rPr>
                        <a:t>maulik.vaidya</a:t>
                      </a:r>
                      <a:r>
                        <a:rPr lang="en-US" sz="1100" dirty="0" err="1">
                          <a:solidFill>
                            <a:srgbClr val="000000"/>
                          </a:solidFill>
                          <a:latin typeface="Times New Roman"/>
                          <a:ea typeface="Times New Roman"/>
                          <a:cs typeface="Times New Roman"/>
                          <a:sym typeface="Times New Roman"/>
                        </a:rPr>
                        <a:t>@ieee.org</a:t>
                      </a:r>
                      <a:endParaRPr lang="en-US" sz="1100"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8325">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latin typeface="Times New Roman"/>
                          <a:ea typeface="Times New Roman"/>
                          <a:cs typeface="Times New Roman"/>
                          <a:sym typeface="Times New Roman"/>
                        </a:rPr>
                        <a:t>Nima</a:t>
                      </a:r>
                      <a:r>
                        <a:rPr lang="en-US" sz="1100" dirty="0">
                          <a:latin typeface="Times New Roman"/>
                          <a:ea typeface="Times New Roman"/>
                          <a:cs typeface="Times New Roman"/>
                          <a:sym typeface="Times New Roman"/>
                        </a:rPr>
                        <a:t> </a:t>
                      </a:r>
                      <a:r>
                        <a:rPr lang="en-US" sz="1100" dirty="0" err="1">
                          <a:latin typeface="Times New Roman"/>
                          <a:ea typeface="Times New Roman"/>
                          <a:cs typeface="Times New Roman"/>
                          <a:sym typeface="Times New Roman"/>
                        </a:rPr>
                        <a:t>Namvar</a:t>
                      </a:r>
                      <a:endParaRPr lang="en-US" sz="1100" dirty="0"/>
                    </a:p>
                  </a:txBody>
                  <a:tcPr marL="68600" marR="68600" marT="34300" marB="34300">
                    <a:lnL w="12700" cap="flat" cmpd="sng">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lgn="ctr">
                      <a:solidFill>
                        <a:schemeClr val="tx1"/>
                      </a:solidFill>
                      <a:prstDash val="solid"/>
                      <a:round/>
                      <a:headEnd type="none" w="med" len="med"/>
                      <a:tailEnd type="none" w="med" len="med"/>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solidFill>
                            <a:srgbClr val="000000"/>
                          </a:solidFill>
                          <a:latin typeface="Times New Roman"/>
                          <a:ea typeface="Times New Roman"/>
                          <a:cs typeface="Times New Roman"/>
                          <a:sym typeface="Times New Roman"/>
                        </a:rPr>
                        <a:t>c-nima.namvar@charter.com</a:t>
                      </a:r>
                      <a:endParaRPr lang="en-US" sz="1100"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1E39EA95-147E-5F8F-3570-4BF98EA3D100}"/>
              </a:ext>
            </a:extLst>
          </p:cNvPr>
          <p:cNvSpPr txBox="1"/>
          <p:nvPr/>
        </p:nvSpPr>
        <p:spPr>
          <a:xfrm>
            <a:off x="2407920" y="411480"/>
            <a:ext cx="184731" cy="307777"/>
          </a:xfrm>
          <a:prstGeom prst="rect">
            <a:avLst/>
          </a:prstGeom>
          <a:noFill/>
        </p:spPr>
        <p:txBody>
          <a:bodyPr wrap="none" rtlCol="0">
            <a:spAutoFit/>
          </a:bodyPr>
          <a:lstStyle/>
          <a:p>
            <a:endParaRPr lang="en-US" dirty="0"/>
          </a:p>
        </p:txBody>
      </p:sp>
      <p:sp>
        <p:nvSpPr>
          <p:cNvPr id="5" name="Google Shape;53;p13">
            <a:extLst>
              <a:ext uri="{FF2B5EF4-FFF2-40B4-BE49-F238E27FC236}">
                <a16:creationId xmlns:a16="http://schemas.microsoft.com/office/drawing/2014/main" id="{CD6E3661-508D-C480-0949-163C692D7262}"/>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2C00D20-AC05-F048-2F90-7FC52FD2440F}"/>
              </a:ext>
            </a:extLst>
          </p:cNvPr>
          <p:cNvSpPr>
            <a:spLocks noGrp="1"/>
          </p:cNvSpPr>
          <p:nvPr>
            <p:ph type="body" idx="1"/>
          </p:nvPr>
        </p:nvSpPr>
        <p:spPr>
          <a:xfrm>
            <a:off x="511120" y="1374813"/>
            <a:ext cx="4608576" cy="3254337"/>
          </a:xfrm>
        </p:spPr>
        <p:txBody>
          <a:bodyPr>
            <a:normAutofit lnSpcReduction="10000"/>
          </a:bodyPr>
          <a:lstStyle/>
          <a:p>
            <a:r>
              <a:rPr lang="en-US" sz="1400" b="0" dirty="0"/>
              <a:t>Now, not only has the need for different traffic types been further qualified, but also the need for treatment of given traffic type(s) under different network conditions.</a:t>
            </a:r>
          </a:p>
          <a:p>
            <a:r>
              <a:rPr lang="en-US" sz="1400" b="0" dirty="0"/>
              <a:t>L4S [9] standardizes a dual queue implementation to allow differentiated handling based on network congestion.</a:t>
            </a:r>
          </a:p>
          <a:p>
            <a:r>
              <a:rPr lang="en-US" sz="1400" b="0" dirty="0"/>
              <a:t>The L4S architecture is composed if 3 components [10]:</a:t>
            </a:r>
          </a:p>
          <a:p>
            <a:pPr lvl="1"/>
            <a:r>
              <a:rPr lang="en-US" sz="1200" b="0" dirty="0"/>
              <a:t> network support to isolate L4S traffic from Classic traffic (</a:t>
            </a:r>
            <a:r>
              <a:rPr lang="en-US" sz="1200" b="0" i="1" u="sng" dirty="0"/>
              <a:t>either higher layers or 802.11 MAC SAP itself</a:t>
            </a:r>
            <a:r>
              <a:rPr lang="en-US" sz="1200" b="0" dirty="0"/>
              <a:t>);</a:t>
            </a:r>
          </a:p>
          <a:p>
            <a:pPr lvl="1"/>
            <a:r>
              <a:rPr lang="en-US" sz="1200" b="0" dirty="0"/>
              <a:t>protocol features that allow network elements to identify L4S traffic; (</a:t>
            </a:r>
            <a:r>
              <a:rPr lang="en-US" sz="1200" b="0" i="1" u="sng" dirty="0"/>
              <a:t>double queue implementation in 802.11</a:t>
            </a:r>
            <a:r>
              <a:rPr lang="en-US" sz="1200" b="0" dirty="0"/>
              <a:t>)</a:t>
            </a:r>
          </a:p>
          <a:p>
            <a:pPr lvl="1"/>
            <a:r>
              <a:rPr lang="en-US" sz="1200" b="0" dirty="0"/>
              <a:t>and host support for L4S congestion controls (</a:t>
            </a:r>
            <a:r>
              <a:rPr lang="en-US" sz="1200" b="0" i="1" u="sng" dirty="0"/>
              <a:t>improvements to 802.11 QoS facility</a:t>
            </a:r>
            <a:r>
              <a:rPr lang="en-US" sz="1200" b="0" dirty="0"/>
              <a:t>)</a:t>
            </a:r>
          </a:p>
        </p:txBody>
      </p:sp>
      <p:sp>
        <p:nvSpPr>
          <p:cNvPr id="5" name="Slide Number Placeholder 4">
            <a:extLst>
              <a:ext uri="{FF2B5EF4-FFF2-40B4-BE49-F238E27FC236}">
                <a16:creationId xmlns:a16="http://schemas.microsoft.com/office/drawing/2014/main" id="{DB514516-DFE8-26DE-6EC2-12F741CF8C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10</a:t>
            </a:fld>
            <a:endParaRPr/>
          </a:p>
        </p:txBody>
      </p:sp>
      <p:sp>
        <p:nvSpPr>
          <p:cNvPr id="6" name="Title 5">
            <a:extLst>
              <a:ext uri="{FF2B5EF4-FFF2-40B4-BE49-F238E27FC236}">
                <a16:creationId xmlns:a16="http://schemas.microsoft.com/office/drawing/2014/main" id="{15AB2759-6A41-FBD3-C46C-71A7FD03BA3E}"/>
              </a:ext>
            </a:extLst>
          </p:cNvPr>
          <p:cNvSpPr>
            <a:spLocks noGrp="1"/>
          </p:cNvSpPr>
          <p:nvPr>
            <p:ph type="title"/>
          </p:nvPr>
        </p:nvSpPr>
        <p:spPr>
          <a:xfrm>
            <a:off x="685800" y="514350"/>
            <a:ext cx="7940040" cy="800100"/>
          </a:xfrm>
        </p:spPr>
        <p:txBody>
          <a:bodyPr>
            <a:noAutofit/>
          </a:bodyPr>
          <a:lstStyle/>
          <a:p>
            <a:r>
              <a:rPr lang="en-US" sz="2400" dirty="0"/>
              <a:t>Low Latency Low Loss Scalable Throughput (L4S)</a:t>
            </a:r>
          </a:p>
        </p:txBody>
      </p:sp>
      <p:pic>
        <p:nvPicPr>
          <p:cNvPr id="2" name="Picture 1">
            <a:extLst>
              <a:ext uri="{FF2B5EF4-FFF2-40B4-BE49-F238E27FC236}">
                <a16:creationId xmlns:a16="http://schemas.microsoft.com/office/drawing/2014/main" id="{25C6E0C2-445F-8306-481B-A4CCB83AA615}"/>
              </a:ext>
            </a:extLst>
          </p:cNvPr>
          <p:cNvPicPr>
            <a:picLocks noChangeAspect="1"/>
          </p:cNvPicPr>
          <p:nvPr/>
        </p:nvPicPr>
        <p:blipFill>
          <a:blip r:embed="rId2"/>
          <a:stretch>
            <a:fillRect/>
          </a:stretch>
        </p:blipFill>
        <p:spPr>
          <a:xfrm>
            <a:off x="5004753" y="1371600"/>
            <a:ext cx="4018550" cy="2618900"/>
          </a:xfrm>
          <a:prstGeom prst="rect">
            <a:avLst/>
          </a:prstGeom>
        </p:spPr>
      </p:pic>
      <p:sp>
        <p:nvSpPr>
          <p:cNvPr id="3" name="Google Shape;53;p13">
            <a:extLst>
              <a:ext uri="{FF2B5EF4-FFF2-40B4-BE49-F238E27FC236}">
                <a16:creationId xmlns:a16="http://schemas.microsoft.com/office/drawing/2014/main" id="{EDD3E563-D97C-9C2B-E00C-710BF1E65107}"/>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310436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D6392C7-F6A1-5885-F6B8-56BB57FC3DE2}"/>
              </a:ext>
            </a:extLst>
          </p:cNvPr>
          <p:cNvSpPr>
            <a:spLocks noGrp="1"/>
          </p:cNvSpPr>
          <p:nvPr>
            <p:ph type="body" idx="1"/>
          </p:nvPr>
        </p:nvSpPr>
        <p:spPr>
          <a:xfrm>
            <a:off x="684213" y="1491854"/>
            <a:ext cx="3781732" cy="3086100"/>
          </a:xfrm>
        </p:spPr>
        <p:txBody>
          <a:bodyPr>
            <a:normAutofit fontScale="55000" lnSpcReduction="20000"/>
          </a:bodyPr>
          <a:lstStyle/>
          <a:p>
            <a:r>
              <a:rPr lang="en-US" b="0" dirty="0"/>
              <a:t>Each upper-layer packet arriving at MAC layer, within a given AC, can be divided into two sub-queues</a:t>
            </a:r>
          </a:p>
          <a:p>
            <a:pPr lvl="1"/>
            <a:r>
              <a:rPr lang="en-US" dirty="0"/>
              <a:t>One </a:t>
            </a:r>
            <a:r>
              <a:rPr lang="en-US" b="0" dirty="0"/>
              <a:t>sub-queue (denoted by AC_i_q1) keeps non L4S marked packets</a:t>
            </a:r>
          </a:p>
          <a:p>
            <a:pPr lvl="1"/>
            <a:r>
              <a:rPr lang="en-US" dirty="0"/>
              <a:t>Second sub-queue keeps L4S marked ([9]) packets</a:t>
            </a:r>
            <a:endParaRPr lang="en-US" b="0" dirty="0"/>
          </a:p>
          <a:p>
            <a:r>
              <a:rPr lang="en-US" b="0" dirty="0"/>
              <a:t>Within a given AC, packets in second sub-queue (denoted by AC_i_q1) are prioritized for transmission prior to those in first sub-queue (denoted by AC_i_q2)</a:t>
            </a:r>
          </a:p>
          <a:p>
            <a:pPr lvl="1"/>
            <a:r>
              <a:rPr lang="en-US" dirty="0"/>
              <a:t>Various prioritization schemes can be implemented and be considered outside the scope of specification e.g.</a:t>
            </a:r>
          </a:p>
          <a:p>
            <a:pPr lvl="2"/>
            <a:r>
              <a:rPr lang="en-US" b="0" dirty="0"/>
              <a:t>Empty AC_i_q1 prior to scheduling AC_i_q2</a:t>
            </a:r>
          </a:p>
          <a:p>
            <a:pPr lvl="2"/>
            <a:r>
              <a:rPr lang="en-US" dirty="0"/>
              <a:t>For every packet in AC_i_q2 schedule 5 packets in AC_i_q1 first</a:t>
            </a:r>
            <a:endParaRPr lang="en-US" b="0" dirty="0"/>
          </a:p>
          <a:p>
            <a:pPr lvl="1"/>
            <a:endParaRPr lang="en-US" b="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C2FBF23-41E6-6625-AF68-10F730030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11</a:t>
            </a:fld>
            <a:endParaRPr/>
          </a:p>
        </p:txBody>
      </p:sp>
      <p:sp>
        <p:nvSpPr>
          <p:cNvPr id="2" name="Title 1">
            <a:extLst>
              <a:ext uri="{FF2B5EF4-FFF2-40B4-BE49-F238E27FC236}">
                <a16:creationId xmlns:a16="http://schemas.microsoft.com/office/drawing/2014/main" id="{171142AE-D8C2-4066-8C20-859FBB4B9C0D}"/>
              </a:ext>
            </a:extLst>
          </p:cNvPr>
          <p:cNvSpPr>
            <a:spLocks noGrp="1"/>
          </p:cNvSpPr>
          <p:nvPr>
            <p:ph type="title"/>
          </p:nvPr>
        </p:nvSpPr>
        <p:spPr/>
        <p:txBody>
          <a:bodyPr/>
          <a:lstStyle/>
          <a:p>
            <a:r>
              <a:rPr lang="en-US" dirty="0"/>
              <a:t>Proposed Solution #1</a:t>
            </a:r>
          </a:p>
        </p:txBody>
      </p:sp>
      <p:sp>
        <p:nvSpPr>
          <p:cNvPr id="38" name="TextBox 37">
            <a:extLst>
              <a:ext uri="{FF2B5EF4-FFF2-40B4-BE49-F238E27FC236}">
                <a16:creationId xmlns:a16="http://schemas.microsoft.com/office/drawing/2014/main" id="{ACC80F72-2F28-49D8-ED89-7A34B7E652CD}"/>
              </a:ext>
            </a:extLst>
          </p:cNvPr>
          <p:cNvSpPr txBox="1"/>
          <p:nvPr/>
        </p:nvSpPr>
        <p:spPr>
          <a:xfrm>
            <a:off x="8297133" y="2265892"/>
            <a:ext cx="487680" cy="400110"/>
          </a:xfrm>
          <a:prstGeom prst="rect">
            <a:avLst/>
          </a:prstGeom>
          <a:noFill/>
        </p:spPr>
        <p:txBody>
          <a:bodyPr wrap="square" rtlCol="0">
            <a:spAutoFit/>
          </a:bodyPr>
          <a:lstStyle/>
          <a:p>
            <a:r>
              <a:rPr lang="en-US" sz="2000" b="1" dirty="0"/>
              <a:t>…</a:t>
            </a:r>
          </a:p>
        </p:txBody>
      </p:sp>
      <p:sp>
        <p:nvSpPr>
          <p:cNvPr id="41" name="Rectangle 40">
            <a:extLst>
              <a:ext uri="{FF2B5EF4-FFF2-40B4-BE49-F238E27FC236}">
                <a16:creationId xmlns:a16="http://schemas.microsoft.com/office/drawing/2014/main" id="{133362A7-8D8B-B12A-83E6-E93CB0720F31}"/>
              </a:ext>
            </a:extLst>
          </p:cNvPr>
          <p:cNvSpPr/>
          <p:nvPr/>
        </p:nvSpPr>
        <p:spPr>
          <a:xfrm>
            <a:off x="5562363" y="2359389"/>
            <a:ext cx="716312" cy="22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900" dirty="0">
                <a:solidFill>
                  <a:schemeClr val="tx1"/>
                </a:solidFill>
              </a:rPr>
              <a:t>AC_i_q2</a:t>
            </a:r>
          </a:p>
        </p:txBody>
      </p:sp>
      <p:sp>
        <p:nvSpPr>
          <p:cNvPr id="42" name="Rectangle 41">
            <a:extLst>
              <a:ext uri="{FF2B5EF4-FFF2-40B4-BE49-F238E27FC236}">
                <a16:creationId xmlns:a16="http://schemas.microsoft.com/office/drawing/2014/main" id="{F998D9DD-F11A-49E7-F7ED-15349146FAD0}"/>
              </a:ext>
            </a:extLst>
          </p:cNvPr>
          <p:cNvSpPr/>
          <p:nvPr/>
        </p:nvSpPr>
        <p:spPr>
          <a:xfrm>
            <a:off x="7388352" y="2518022"/>
            <a:ext cx="640080" cy="25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900" dirty="0">
                <a:solidFill>
                  <a:schemeClr val="tx1"/>
                </a:solidFill>
              </a:rPr>
              <a:t>AC_i_q2</a:t>
            </a:r>
          </a:p>
        </p:txBody>
      </p:sp>
      <p:sp>
        <p:nvSpPr>
          <p:cNvPr id="43" name="Rectangle 42">
            <a:extLst>
              <a:ext uri="{FF2B5EF4-FFF2-40B4-BE49-F238E27FC236}">
                <a16:creationId xmlns:a16="http://schemas.microsoft.com/office/drawing/2014/main" id="{A2960CA4-6A70-AEF3-7C45-74593A720D2D}"/>
              </a:ext>
            </a:extLst>
          </p:cNvPr>
          <p:cNvSpPr/>
          <p:nvPr/>
        </p:nvSpPr>
        <p:spPr>
          <a:xfrm>
            <a:off x="7687819" y="2141610"/>
            <a:ext cx="1028700"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AC_i_qN</a:t>
            </a:r>
            <a:endParaRPr lang="en-US" sz="1100" dirty="0">
              <a:solidFill>
                <a:schemeClr val="tx1"/>
              </a:solidFill>
            </a:endParaRPr>
          </a:p>
        </p:txBody>
      </p:sp>
      <p:sp>
        <p:nvSpPr>
          <p:cNvPr id="44" name="Rectangle 43">
            <a:extLst>
              <a:ext uri="{FF2B5EF4-FFF2-40B4-BE49-F238E27FC236}">
                <a16:creationId xmlns:a16="http://schemas.microsoft.com/office/drawing/2014/main" id="{41434199-4410-4D0E-3465-E25C1DC2B5C4}"/>
              </a:ext>
            </a:extLst>
          </p:cNvPr>
          <p:cNvSpPr/>
          <p:nvPr/>
        </p:nvSpPr>
        <p:spPr>
          <a:xfrm>
            <a:off x="5611377" y="3664250"/>
            <a:ext cx="3023227" cy="2648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AC_i</a:t>
            </a:r>
            <a:r>
              <a:rPr lang="en-US" dirty="0">
                <a:solidFill>
                  <a:schemeClr val="tx1"/>
                </a:solidFill>
              </a:rPr>
              <a:t> Scheduler</a:t>
            </a:r>
          </a:p>
        </p:txBody>
      </p:sp>
      <p:cxnSp>
        <p:nvCxnSpPr>
          <p:cNvPr id="47" name="Straight Arrow Connector 46">
            <a:extLst>
              <a:ext uri="{FF2B5EF4-FFF2-40B4-BE49-F238E27FC236}">
                <a16:creationId xmlns:a16="http://schemas.microsoft.com/office/drawing/2014/main" id="{C442CF14-F6A5-3C7C-54DE-75F893BF07F7}"/>
              </a:ext>
            </a:extLst>
          </p:cNvPr>
          <p:cNvCxnSpPr/>
          <p:nvPr/>
        </p:nvCxnSpPr>
        <p:spPr>
          <a:xfrm>
            <a:off x="5939028" y="3147038"/>
            <a:ext cx="0" cy="517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6624554-C652-4D76-6C55-B09FFE3EEA91}"/>
              </a:ext>
            </a:extLst>
          </p:cNvPr>
          <p:cNvCxnSpPr/>
          <p:nvPr/>
        </p:nvCxnSpPr>
        <p:spPr>
          <a:xfrm>
            <a:off x="7172706" y="3147038"/>
            <a:ext cx="0" cy="517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BD2F4DF-C3BB-9773-AE15-17E70D823DED}"/>
              </a:ext>
            </a:extLst>
          </p:cNvPr>
          <p:cNvCxnSpPr/>
          <p:nvPr/>
        </p:nvCxnSpPr>
        <p:spPr>
          <a:xfrm>
            <a:off x="6425948" y="980118"/>
            <a:ext cx="0" cy="517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9423A4C-BCED-1831-136D-E97DBC35F47B}"/>
              </a:ext>
            </a:extLst>
          </p:cNvPr>
          <p:cNvCxnSpPr/>
          <p:nvPr/>
        </p:nvCxnSpPr>
        <p:spPr>
          <a:xfrm>
            <a:off x="5618988" y="4619625"/>
            <a:ext cx="32899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4F6C8D-6F1D-E977-0502-BE851FDA9E8D}"/>
              </a:ext>
            </a:extLst>
          </p:cNvPr>
          <p:cNvSpPr txBox="1"/>
          <p:nvPr/>
        </p:nvSpPr>
        <p:spPr>
          <a:xfrm>
            <a:off x="7557557" y="4285068"/>
            <a:ext cx="1349693" cy="307777"/>
          </a:xfrm>
          <a:prstGeom prst="rect">
            <a:avLst/>
          </a:prstGeom>
          <a:noFill/>
        </p:spPr>
        <p:txBody>
          <a:bodyPr wrap="square" rtlCol="0">
            <a:spAutoFit/>
          </a:bodyPr>
          <a:lstStyle/>
          <a:p>
            <a:r>
              <a:rPr lang="en-US" dirty="0"/>
              <a:t>TXOP</a:t>
            </a:r>
          </a:p>
        </p:txBody>
      </p:sp>
      <p:sp>
        <p:nvSpPr>
          <p:cNvPr id="71" name="Rectangle 70">
            <a:extLst>
              <a:ext uri="{FF2B5EF4-FFF2-40B4-BE49-F238E27FC236}">
                <a16:creationId xmlns:a16="http://schemas.microsoft.com/office/drawing/2014/main" id="{44B27705-91AE-E0A9-DA0F-3AF2315F7A24}"/>
              </a:ext>
            </a:extLst>
          </p:cNvPr>
          <p:cNvSpPr/>
          <p:nvPr/>
        </p:nvSpPr>
        <p:spPr>
          <a:xfrm>
            <a:off x="5618988" y="2954655"/>
            <a:ext cx="640080"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1</a:t>
            </a:r>
            <a:endParaRPr lang="en-US" dirty="0">
              <a:solidFill>
                <a:schemeClr val="tx1"/>
              </a:solidFill>
            </a:endParaRPr>
          </a:p>
        </p:txBody>
      </p:sp>
      <p:sp>
        <p:nvSpPr>
          <p:cNvPr id="72" name="Rectangle 71">
            <a:extLst>
              <a:ext uri="{FF2B5EF4-FFF2-40B4-BE49-F238E27FC236}">
                <a16:creationId xmlns:a16="http://schemas.microsoft.com/office/drawing/2014/main" id="{D91FFE70-6DCD-9059-31A9-CD2D8F9CF741}"/>
              </a:ext>
            </a:extLst>
          </p:cNvPr>
          <p:cNvSpPr/>
          <p:nvPr/>
        </p:nvSpPr>
        <p:spPr>
          <a:xfrm>
            <a:off x="5618988" y="2764155"/>
            <a:ext cx="640080"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2</a:t>
            </a:r>
            <a:endParaRPr lang="en-US" dirty="0">
              <a:solidFill>
                <a:schemeClr val="tx1"/>
              </a:solidFill>
            </a:endParaRPr>
          </a:p>
        </p:txBody>
      </p:sp>
      <p:sp>
        <p:nvSpPr>
          <p:cNvPr id="73" name="Rectangle 72">
            <a:extLst>
              <a:ext uri="{FF2B5EF4-FFF2-40B4-BE49-F238E27FC236}">
                <a16:creationId xmlns:a16="http://schemas.microsoft.com/office/drawing/2014/main" id="{DB9DDD27-F2B7-EDD6-9154-B326F275D6F8}"/>
              </a:ext>
            </a:extLst>
          </p:cNvPr>
          <p:cNvSpPr/>
          <p:nvPr/>
        </p:nvSpPr>
        <p:spPr>
          <a:xfrm>
            <a:off x="5618988" y="2554605"/>
            <a:ext cx="640080"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6</a:t>
            </a:r>
            <a:endParaRPr lang="en-US" dirty="0">
              <a:solidFill>
                <a:schemeClr val="tx1"/>
              </a:solidFill>
            </a:endParaRPr>
          </a:p>
        </p:txBody>
      </p:sp>
      <p:sp>
        <p:nvSpPr>
          <p:cNvPr id="88" name="Rectangle 87">
            <a:extLst>
              <a:ext uri="{FF2B5EF4-FFF2-40B4-BE49-F238E27FC236}">
                <a16:creationId xmlns:a16="http://schemas.microsoft.com/office/drawing/2014/main" id="{DDE16CCE-4980-88B8-7C50-DBBB2D7DAA57}"/>
              </a:ext>
            </a:extLst>
          </p:cNvPr>
          <p:cNvSpPr/>
          <p:nvPr/>
        </p:nvSpPr>
        <p:spPr>
          <a:xfrm>
            <a:off x="7373874" y="2964180"/>
            <a:ext cx="640080" cy="15144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3</a:t>
            </a:r>
            <a:endParaRPr lang="en-US" dirty="0">
              <a:solidFill>
                <a:schemeClr val="tx1"/>
              </a:solidFill>
            </a:endParaRPr>
          </a:p>
        </p:txBody>
      </p:sp>
      <p:sp>
        <p:nvSpPr>
          <p:cNvPr id="89" name="Rectangle 88">
            <a:extLst>
              <a:ext uri="{FF2B5EF4-FFF2-40B4-BE49-F238E27FC236}">
                <a16:creationId xmlns:a16="http://schemas.microsoft.com/office/drawing/2014/main" id="{421C0743-CC25-DDA8-4D46-B74D254989AB}"/>
              </a:ext>
            </a:extLst>
          </p:cNvPr>
          <p:cNvSpPr/>
          <p:nvPr/>
        </p:nvSpPr>
        <p:spPr>
          <a:xfrm>
            <a:off x="7373874" y="2773680"/>
            <a:ext cx="640080" cy="15144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4</a:t>
            </a:r>
            <a:endParaRPr lang="en-US" dirty="0">
              <a:solidFill>
                <a:schemeClr val="tx1"/>
              </a:solidFill>
            </a:endParaRPr>
          </a:p>
        </p:txBody>
      </p:sp>
      <p:sp>
        <p:nvSpPr>
          <p:cNvPr id="99" name="Rectangle 98">
            <a:extLst>
              <a:ext uri="{FF2B5EF4-FFF2-40B4-BE49-F238E27FC236}">
                <a16:creationId xmlns:a16="http://schemas.microsoft.com/office/drawing/2014/main" id="{CD39FDD5-6FEB-CEA0-F934-C239664EAC1B}"/>
              </a:ext>
            </a:extLst>
          </p:cNvPr>
          <p:cNvSpPr/>
          <p:nvPr/>
        </p:nvSpPr>
        <p:spPr>
          <a:xfrm>
            <a:off x="6714363" y="1897380"/>
            <a:ext cx="640080"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r>
              <a:rPr lang="en-US" sz="4400" dirty="0">
                <a:solidFill>
                  <a:schemeClr val="bg1"/>
                </a:solidFill>
              </a:rPr>
              <a:t>1</a:t>
            </a:r>
            <a:endParaRPr lang="en-US" dirty="0">
              <a:solidFill>
                <a:schemeClr val="bg1"/>
              </a:solidFill>
            </a:endParaRPr>
          </a:p>
        </p:txBody>
      </p:sp>
      <p:sp>
        <p:nvSpPr>
          <p:cNvPr id="100" name="Rectangle 99">
            <a:extLst>
              <a:ext uri="{FF2B5EF4-FFF2-40B4-BE49-F238E27FC236}">
                <a16:creationId xmlns:a16="http://schemas.microsoft.com/office/drawing/2014/main" id="{ADCDA440-2992-61B1-FE65-542BA9C122FB}"/>
              </a:ext>
            </a:extLst>
          </p:cNvPr>
          <p:cNvSpPr/>
          <p:nvPr/>
        </p:nvSpPr>
        <p:spPr>
          <a:xfrm>
            <a:off x="6714363" y="1706880"/>
            <a:ext cx="640080"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400" dirty="0">
                <a:solidFill>
                  <a:srgbClr val="FFFFFF"/>
                </a:solidFill>
                <a:latin typeface="Arial"/>
              </a:rPr>
              <a:t>2</a:t>
            </a:r>
            <a:endParaRPr kumimoji="0" lang="en-US" sz="16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1" name="Rectangle 100">
            <a:extLst>
              <a:ext uri="{FF2B5EF4-FFF2-40B4-BE49-F238E27FC236}">
                <a16:creationId xmlns:a16="http://schemas.microsoft.com/office/drawing/2014/main" id="{C7B0EF6B-24B1-42DD-E68E-3000B9C782DD}"/>
              </a:ext>
            </a:extLst>
          </p:cNvPr>
          <p:cNvSpPr/>
          <p:nvPr/>
        </p:nvSpPr>
        <p:spPr>
          <a:xfrm>
            <a:off x="6714363" y="1497330"/>
            <a:ext cx="640080" cy="15144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3</a:t>
            </a:r>
            <a:endParaRPr lang="en-US" dirty="0">
              <a:solidFill>
                <a:schemeClr val="tx1"/>
              </a:solidFill>
            </a:endParaRPr>
          </a:p>
        </p:txBody>
      </p:sp>
      <p:sp>
        <p:nvSpPr>
          <p:cNvPr id="104" name="Rectangle 103">
            <a:extLst>
              <a:ext uri="{FF2B5EF4-FFF2-40B4-BE49-F238E27FC236}">
                <a16:creationId xmlns:a16="http://schemas.microsoft.com/office/drawing/2014/main" id="{8CC85AF3-BE88-35A0-557F-A86A79D760A9}"/>
              </a:ext>
            </a:extLst>
          </p:cNvPr>
          <p:cNvSpPr/>
          <p:nvPr/>
        </p:nvSpPr>
        <p:spPr>
          <a:xfrm>
            <a:off x="6714363" y="1306370"/>
            <a:ext cx="640080" cy="15144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4</a:t>
            </a:r>
            <a:endParaRPr lang="en-US" dirty="0">
              <a:solidFill>
                <a:schemeClr val="tx1"/>
              </a:solidFill>
            </a:endParaRPr>
          </a:p>
        </p:txBody>
      </p:sp>
      <p:sp>
        <p:nvSpPr>
          <p:cNvPr id="105" name="Rectangle 104">
            <a:extLst>
              <a:ext uri="{FF2B5EF4-FFF2-40B4-BE49-F238E27FC236}">
                <a16:creationId xmlns:a16="http://schemas.microsoft.com/office/drawing/2014/main" id="{4266E04B-52AD-4E47-01AA-4E8F42C4FC3D}"/>
              </a:ext>
            </a:extLst>
          </p:cNvPr>
          <p:cNvSpPr/>
          <p:nvPr/>
        </p:nvSpPr>
        <p:spPr>
          <a:xfrm>
            <a:off x="6714363" y="1115870"/>
            <a:ext cx="640080" cy="151444"/>
          </a:xfrm>
          <a:prstGeom prst="rect">
            <a:avLst/>
          </a:prstGeom>
          <a:solidFill>
            <a:srgbClr val="00B0F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25000" lnSpcReduction="200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FFFFFF"/>
                </a:solidFill>
                <a:effectLst/>
                <a:uLnTx/>
                <a:uFillTx/>
                <a:latin typeface="Arial"/>
                <a:ea typeface="+mn-ea"/>
                <a:cs typeface="+mn-cs"/>
                <a:sym typeface="Arial"/>
              </a:rPr>
              <a:t>5</a:t>
            </a:r>
            <a:endParaRPr lang="en-US" dirty="0">
              <a:solidFill>
                <a:srgbClr val="FF0000"/>
              </a:solidFill>
            </a:endParaRPr>
          </a:p>
        </p:txBody>
      </p:sp>
      <p:sp>
        <p:nvSpPr>
          <p:cNvPr id="106" name="Rectangle 105">
            <a:extLst>
              <a:ext uri="{FF2B5EF4-FFF2-40B4-BE49-F238E27FC236}">
                <a16:creationId xmlns:a16="http://schemas.microsoft.com/office/drawing/2014/main" id="{D2CFCF27-FDEB-0CC3-0CB3-AB00AF825481}"/>
              </a:ext>
            </a:extLst>
          </p:cNvPr>
          <p:cNvSpPr/>
          <p:nvPr/>
        </p:nvSpPr>
        <p:spPr>
          <a:xfrm>
            <a:off x="6714363" y="906320"/>
            <a:ext cx="640080" cy="151444"/>
          </a:xfrm>
          <a:prstGeom prst="rect">
            <a:avLst/>
          </a:prstGeom>
          <a:solidFill>
            <a:srgbClr val="00B0F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mn-cs"/>
                <a:sym typeface="Arial"/>
              </a:rPr>
              <a:t>6</a:t>
            </a:r>
            <a:endParaRPr lang="en-US" sz="500" dirty="0">
              <a:solidFill>
                <a:schemeClr val="bg1"/>
              </a:solidFill>
            </a:endParaRPr>
          </a:p>
        </p:txBody>
      </p:sp>
      <p:cxnSp>
        <p:nvCxnSpPr>
          <p:cNvPr id="109" name="Straight Arrow Connector 108">
            <a:extLst>
              <a:ext uri="{FF2B5EF4-FFF2-40B4-BE49-F238E27FC236}">
                <a16:creationId xmlns:a16="http://schemas.microsoft.com/office/drawing/2014/main" id="{A26142DD-0B3D-191C-90C8-E63C46A7A248}"/>
              </a:ext>
            </a:extLst>
          </p:cNvPr>
          <p:cNvCxnSpPr>
            <a:stCxn id="99" idx="2"/>
          </p:cNvCxnSpPr>
          <p:nvPr/>
        </p:nvCxnSpPr>
        <p:spPr>
          <a:xfrm flipH="1">
            <a:off x="6108573" y="2048824"/>
            <a:ext cx="925830" cy="262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A0AF025D-B458-DC6F-0DEA-C96309D56C03}"/>
              </a:ext>
            </a:extLst>
          </p:cNvPr>
          <p:cNvCxnSpPr>
            <a:cxnSpLocks/>
            <a:stCxn id="99" idx="2"/>
            <a:endCxn id="32" idx="0"/>
          </p:cNvCxnSpPr>
          <p:nvPr/>
        </p:nvCxnSpPr>
        <p:spPr>
          <a:xfrm>
            <a:off x="7034403" y="2048824"/>
            <a:ext cx="378172" cy="380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55D75102-AE0B-9CAB-77E2-F3E67BBA73D8}"/>
              </a:ext>
            </a:extLst>
          </p:cNvPr>
          <p:cNvCxnSpPr>
            <a:cxnSpLocks/>
            <a:stCxn id="99" idx="2"/>
          </p:cNvCxnSpPr>
          <p:nvPr/>
        </p:nvCxnSpPr>
        <p:spPr>
          <a:xfrm>
            <a:off x="7034403" y="2048824"/>
            <a:ext cx="828099" cy="228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8B72A963-22B8-E705-8969-06D8079697BD}"/>
              </a:ext>
            </a:extLst>
          </p:cNvPr>
          <p:cNvSpPr/>
          <p:nvPr/>
        </p:nvSpPr>
        <p:spPr>
          <a:xfrm rot="16200000">
            <a:off x="5653273" y="4312915"/>
            <a:ext cx="457209" cy="15144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3</a:t>
            </a:r>
          </a:p>
        </p:txBody>
      </p:sp>
      <p:sp>
        <p:nvSpPr>
          <p:cNvPr id="117" name="Rectangle 116">
            <a:extLst>
              <a:ext uri="{FF2B5EF4-FFF2-40B4-BE49-F238E27FC236}">
                <a16:creationId xmlns:a16="http://schemas.microsoft.com/office/drawing/2014/main" id="{BC6EE0BB-954F-C2D6-C2F7-5FDE5668C2BB}"/>
              </a:ext>
            </a:extLst>
          </p:cNvPr>
          <p:cNvSpPr/>
          <p:nvPr/>
        </p:nvSpPr>
        <p:spPr>
          <a:xfrm rot="16200000">
            <a:off x="5877110" y="4317676"/>
            <a:ext cx="447685" cy="151445"/>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4</a:t>
            </a:r>
            <a:endParaRPr lang="en-US" dirty="0">
              <a:solidFill>
                <a:schemeClr val="tx1"/>
              </a:solidFill>
            </a:endParaRPr>
          </a:p>
        </p:txBody>
      </p:sp>
      <p:sp>
        <p:nvSpPr>
          <p:cNvPr id="118" name="Rectangle 117">
            <a:extLst>
              <a:ext uri="{FF2B5EF4-FFF2-40B4-BE49-F238E27FC236}">
                <a16:creationId xmlns:a16="http://schemas.microsoft.com/office/drawing/2014/main" id="{05F284F4-B67B-4791-E717-E6FC4DAC03C6}"/>
              </a:ext>
            </a:extLst>
          </p:cNvPr>
          <p:cNvSpPr/>
          <p:nvPr/>
        </p:nvSpPr>
        <p:spPr>
          <a:xfrm rot="16200000">
            <a:off x="6129523" y="4312915"/>
            <a:ext cx="457209" cy="151444"/>
          </a:xfrm>
          <a:prstGeom prst="rect">
            <a:avLst/>
          </a:prstGeom>
          <a:solidFill>
            <a:srgbClr val="00B0F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5</a:t>
            </a:r>
            <a:endParaRPr lang="en-US" dirty="0">
              <a:solidFill>
                <a:schemeClr val="tx1"/>
              </a:solidFill>
            </a:endParaRPr>
          </a:p>
        </p:txBody>
      </p:sp>
      <p:sp>
        <p:nvSpPr>
          <p:cNvPr id="119" name="Rectangle 118">
            <a:extLst>
              <a:ext uri="{FF2B5EF4-FFF2-40B4-BE49-F238E27FC236}">
                <a16:creationId xmlns:a16="http://schemas.microsoft.com/office/drawing/2014/main" id="{C97C659B-9F17-3F08-C8CC-879DCB08E6C6}"/>
              </a:ext>
            </a:extLst>
          </p:cNvPr>
          <p:cNvSpPr/>
          <p:nvPr/>
        </p:nvSpPr>
        <p:spPr>
          <a:xfrm rot="16200000">
            <a:off x="6353360" y="4317676"/>
            <a:ext cx="447685" cy="151445"/>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1</a:t>
            </a:r>
            <a:endParaRPr lang="en-US" dirty="0">
              <a:solidFill>
                <a:schemeClr val="tx1"/>
              </a:solidFill>
            </a:endParaRPr>
          </a:p>
        </p:txBody>
      </p:sp>
      <p:sp>
        <p:nvSpPr>
          <p:cNvPr id="120" name="Rectangle 119">
            <a:extLst>
              <a:ext uri="{FF2B5EF4-FFF2-40B4-BE49-F238E27FC236}">
                <a16:creationId xmlns:a16="http://schemas.microsoft.com/office/drawing/2014/main" id="{A63B394D-38AC-3E26-9237-D45267F12109}"/>
              </a:ext>
            </a:extLst>
          </p:cNvPr>
          <p:cNvSpPr/>
          <p:nvPr/>
        </p:nvSpPr>
        <p:spPr>
          <a:xfrm rot="16200000">
            <a:off x="6567673" y="4312915"/>
            <a:ext cx="457209"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2</a:t>
            </a:r>
            <a:endParaRPr lang="en-US" dirty="0">
              <a:solidFill>
                <a:schemeClr val="tx1"/>
              </a:solidFill>
            </a:endParaRPr>
          </a:p>
        </p:txBody>
      </p:sp>
      <p:sp>
        <p:nvSpPr>
          <p:cNvPr id="122" name="TextBox 121">
            <a:extLst>
              <a:ext uri="{FF2B5EF4-FFF2-40B4-BE49-F238E27FC236}">
                <a16:creationId xmlns:a16="http://schemas.microsoft.com/office/drawing/2014/main" id="{D161B7B1-D2D7-94CD-0E67-4FEC8DC53002}"/>
              </a:ext>
            </a:extLst>
          </p:cNvPr>
          <p:cNvSpPr txBox="1"/>
          <p:nvPr/>
        </p:nvSpPr>
        <p:spPr>
          <a:xfrm>
            <a:off x="7102030" y="4145192"/>
            <a:ext cx="487680" cy="400110"/>
          </a:xfrm>
          <a:prstGeom prst="rect">
            <a:avLst/>
          </a:prstGeom>
          <a:noFill/>
        </p:spPr>
        <p:txBody>
          <a:bodyPr wrap="square" rtlCol="0">
            <a:spAutoFit/>
          </a:bodyPr>
          <a:lstStyle/>
          <a:p>
            <a:r>
              <a:rPr lang="en-US" sz="2000" b="1" dirty="0"/>
              <a:t>…</a:t>
            </a:r>
          </a:p>
        </p:txBody>
      </p:sp>
      <p:sp>
        <p:nvSpPr>
          <p:cNvPr id="123" name="TextBox 122">
            <a:extLst>
              <a:ext uri="{FF2B5EF4-FFF2-40B4-BE49-F238E27FC236}">
                <a16:creationId xmlns:a16="http://schemas.microsoft.com/office/drawing/2014/main" id="{E2372C3A-FC32-8C92-F22D-34D88CE899EA}"/>
              </a:ext>
            </a:extLst>
          </p:cNvPr>
          <p:cNvSpPr txBox="1"/>
          <p:nvPr/>
        </p:nvSpPr>
        <p:spPr>
          <a:xfrm>
            <a:off x="8309799" y="2302897"/>
            <a:ext cx="819437" cy="228606"/>
          </a:xfrm>
          <a:prstGeom prst="rect">
            <a:avLst/>
          </a:prstGeom>
          <a:noFill/>
        </p:spPr>
        <p:txBody>
          <a:bodyPr wrap="square" rtlCol="0">
            <a:normAutofit fontScale="77500" lnSpcReduction="20000"/>
          </a:bodyPr>
          <a:lstStyle/>
          <a:p>
            <a:r>
              <a:rPr lang="en-US" dirty="0" err="1"/>
              <a:t>i</a:t>
            </a:r>
            <a:r>
              <a:rPr lang="en-US" dirty="0"/>
              <a:t> = 1,2,3,4 </a:t>
            </a:r>
          </a:p>
        </p:txBody>
      </p:sp>
      <p:sp>
        <p:nvSpPr>
          <p:cNvPr id="5" name="Rectangle 4">
            <a:extLst>
              <a:ext uri="{FF2B5EF4-FFF2-40B4-BE49-F238E27FC236}">
                <a16:creationId xmlns:a16="http://schemas.microsoft.com/office/drawing/2014/main" id="{8DE09537-C09F-3ADB-CC55-C8513E9A877A}"/>
              </a:ext>
            </a:extLst>
          </p:cNvPr>
          <p:cNvSpPr/>
          <p:nvPr/>
        </p:nvSpPr>
        <p:spPr>
          <a:xfrm>
            <a:off x="4920996" y="2951607"/>
            <a:ext cx="640080" cy="151444"/>
          </a:xfrm>
          <a:prstGeom prst="rect">
            <a:avLst/>
          </a:prstGeom>
          <a:solidFill>
            <a:srgbClr val="00B0F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5</a:t>
            </a:r>
            <a:endParaRPr lang="en-US" dirty="0">
              <a:solidFill>
                <a:schemeClr val="bg1"/>
              </a:solidFill>
            </a:endParaRPr>
          </a:p>
        </p:txBody>
      </p:sp>
      <p:sp>
        <p:nvSpPr>
          <p:cNvPr id="9" name="Rectangle 8">
            <a:extLst>
              <a:ext uri="{FF2B5EF4-FFF2-40B4-BE49-F238E27FC236}">
                <a16:creationId xmlns:a16="http://schemas.microsoft.com/office/drawing/2014/main" id="{4607412A-A257-F1B6-D262-171F8FBEF8A3}"/>
              </a:ext>
            </a:extLst>
          </p:cNvPr>
          <p:cNvSpPr/>
          <p:nvPr/>
        </p:nvSpPr>
        <p:spPr>
          <a:xfrm>
            <a:off x="4936476" y="2276660"/>
            <a:ext cx="640080" cy="383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900" dirty="0">
                <a:solidFill>
                  <a:schemeClr val="tx1"/>
                </a:solidFill>
              </a:rPr>
              <a:t>AC_i_q1</a:t>
            </a:r>
          </a:p>
        </p:txBody>
      </p:sp>
      <p:sp>
        <p:nvSpPr>
          <p:cNvPr id="10" name="Rectangle 9">
            <a:extLst>
              <a:ext uri="{FF2B5EF4-FFF2-40B4-BE49-F238E27FC236}">
                <a16:creationId xmlns:a16="http://schemas.microsoft.com/office/drawing/2014/main" id="{282B2FF0-14EB-C90A-A578-6E3A49B1EC82}"/>
              </a:ext>
            </a:extLst>
          </p:cNvPr>
          <p:cNvSpPr/>
          <p:nvPr/>
        </p:nvSpPr>
        <p:spPr>
          <a:xfrm>
            <a:off x="5571125" y="1142282"/>
            <a:ext cx="925827" cy="344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900" dirty="0">
                <a:solidFill>
                  <a:schemeClr val="tx1"/>
                </a:solidFill>
              </a:rPr>
              <a:t>packet arrival @ MAC</a:t>
            </a:r>
          </a:p>
        </p:txBody>
      </p:sp>
      <p:sp>
        <p:nvSpPr>
          <p:cNvPr id="13" name="Rectangle 12">
            <a:extLst>
              <a:ext uri="{FF2B5EF4-FFF2-40B4-BE49-F238E27FC236}">
                <a16:creationId xmlns:a16="http://schemas.microsoft.com/office/drawing/2014/main" id="{6AD1D231-DCA3-EFF5-E2E4-7282CBB528D2}"/>
              </a:ext>
            </a:extLst>
          </p:cNvPr>
          <p:cNvSpPr/>
          <p:nvPr/>
        </p:nvSpPr>
        <p:spPr>
          <a:xfrm>
            <a:off x="7862502" y="964889"/>
            <a:ext cx="925827" cy="344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900" dirty="0">
                <a:solidFill>
                  <a:schemeClr val="tx1"/>
                </a:solidFill>
              </a:rPr>
              <a:t>L4S marked packet</a:t>
            </a:r>
          </a:p>
        </p:txBody>
      </p:sp>
      <p:cxnSp>
        <p:nvCxnSpPr>
          <p:cNvPr id="14" name="Straight Arrow Connector 13">
            <a:extLst>
              <a:ext uri="{FF2B5EF4-FFF2-40B4-BE49-F238E27FC236}">
                <a16:creationId xmlns:a16="http://schemas.microsoft.com/office/drawing/2014/main" id="{91A5E5CF-55CD-CB89-3668-0A6CAAB488A3}"/>
              </a:ext>
            </a:extLst>
          </p:cNvPr>
          <p:cNvCxnSpPr>
            <a:cxnSpLocks/>
            <a:stCxn id="13" idx="1"/>
            <a:endCxn id="105" idx="3"/>
          </p:cNvCxnSpPr>
          <p:nvPr/>
        </p:nvCxnSpPr>
        <p:spPr>
          <a:xfrm flipH="1">
            <a:off x="7354443" y="1137057"/>
            <a:ext cx="508059" cy="54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59F5F1D-E40D-4794-B9A9-B438CDF391A0}"/>
              </a:ext>
            </a:extLst>
          </p:cNvPr>
          <p:cNvSpPr/>
          <p:nvPr/>
        </p:nvSpPr>
        <p:spPr>
          <a:xfrm>
            <a:off x="7858986" y="1482403"/>
            <a:ext cx="925827" cy="344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sz="900" dirty="0">
                <a:solidFill>
                  <a:schemeClr val="tx1"/>
                </a:solidFill>
              </a:rPr>
              <a:t>No L4S marking on packet</a:t>
            </a:r>
          </a:p>
        </p:txBody>
      </p:sp>
      <p:cxnSp>
        <p:nvCxnSpPr>
          <p:cNvPr id="18" name="Straight Arrow Connector 17">
            <a:extLst>
              <a:ext uri="{FF2B5EF4-FFF2-40B4-BE49-F238E27FC236}">
                <a16:creationId xmlns:a16="http://schemas.microsoft.com/office/drawing/2014/main" id="{B26A638E-2458-0026-51D1-98EACE68D926}"/>
              </a:ext>
            </a:extLst>
          </p:cNvPr>
          <p:cNvCxnSpPr>
            <a:cxnSpLocks/>
            <a:stCxn id="17" idx="1"/>
            <a:endCxn id="104" idx="3"/>
          </p:cNvCxnSpPr>
          <p:nvPr/>
        </p:nvCxnSpPr>
        <p:spPr>
          <a:xfrm flipH="1" flipV="1">
            <a:off x="7354443" y="1382092"/>
            <a:ext cx="504543" cy="2724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4E2F71F-E3AF-98F2-D651-A8AE8D0EBD6A}"/>
              </a:ext>
            </a:extLst>
          </p:cNvPr>
          <p:cNvCxnSpPr>
            <a:cxnSpLocks/>
            <a:stCxn id="17" idx="1"/>
            <a:endCxn id="101" idx="3"/>
          </p:cNvCxnSpPr>
          <p:nvPr/>
        </p:nvCxnSpPr>
        <p:spPr>
          <a:xfrm flipH="1" flipV="1">
            <a:off x="7354443" y="1573052"/>
            <a:ext cx="504543" cy="81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536D1F8-4A8A-54CF-9597-23D7DACA6B33}"/>
              </a:ext>
            </a:extLst>
          </p:cNvPr>
          <p:cNvCxnSpPr>
            <a:cxnSpLocks/>
            <a:stCxn id="17" idx="1"/>
            <a:endCxn id="100" idx="3"/>
          </p:cNvCxnSpPr>
          <p:nvPr/>
        </p:nvCxnSpPr>
        <p:spPr>
          <a:xfrm flipH="1">
            <a:off x="7354443" y="1654571"/>
            <a:ext cx="504543" cy="128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CA39B6E-CDA6-A28F-D413-C9895D1A2992}"/>
              </a:ext>
            </a:extLst>
          </p:cNvPr>
          <p:cNvCxnSpPr>
            <a:cxnSpLocks/>
            <a:stCxn id="17" idx="1"/>
            <a:endCxn id="99" idx="3"/>
          </p:cNvCxnSpPr>
          <p:nvPr/>
        </p:nvCxnSpPr>
        <p:spPr>
          <a:xfrm flipH="1">
            <a:off x="7354443" y="1654571"/>
            <a:ext cx="504543" cy="318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A2ACCE8-20FC-CC21-E85E-0F1C3B715ED4}"/>
              </a:ext>
            </a:extLst>
          </p:cNvPr>
          <p:cNvSpPr/>
          <p:nvPr/>
        </p:nvSpPr>
        <p:spPr>
          <a:xfrm rot="16200000">
            <a:off x="6786463" y="4311179"/>
            <a:ext cx="457209"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6</a:t>
            </a:r>
            <a:endParaRPr lang="en-US" dirty="0">
              <a:solidFill>
                <a:schemeClr val="tx1"/>
              </a:solidFill>
            </a:endParaRPr>
          </a:p>
        </p:txBody>
      </p:sp>
      <p:sp>
        <p:nvSpPr>
          <p:cNvPr id="31" name="Rectangle 30">
            <a:extLst>
              <a:ext uri="{FF2B5EF4-FFF2-40B4-BE49-F238E27FC236}">
                <a16:creationId xmlns:a16="http://schemas.microsoft.com/office/drawing/2014/main" id="{E9F529CD-F686-B1EE-883A-90F8D7DA08C1}"/>
              </a:ext>
            </a:extLst>
          </p:cNvPr>
          <p:cNvSpPr/>
          <p:nvPr/>
        </p:nvSpPr>
        <p:spPr>
          <a:xfrm>
            <a:off x="4818412" y="2276660"/>
            <a:ext cx="1607536" cy="996892"/>
          </a:xfrm>
          <a:prstGeom prst="rect">
            <a:avLst/>
          </a:prstGeom>
          <a:noFill/>
          <a:ln w="190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851664B0-BD33-56A2-2A95-2CD56E2080B7}"/>
              </a:ext>
            </a:extLst>
          </p:cNvPr>
          <p:cNvSpPr/>
          <p:nvPr/>
        </p:nvSpPr>
        <p:spPr>
          <a:xfrm>
            <a:off x="6608807" y="2428873"/>
            <a:ext cx="1607536" cy="996892"/>
          </a:xfrm>
          <a:prstGeom prst="rect">
            <a:avLst/>
          </a:prstGeom>
          <a:noFill/>
          <a:ln w="190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BB1552B3-B151-2035-F5D2-27DB7859F530}"/>
              </a:ext>
            </a:extLst>
          </p:cNvPr>
          <p:cNvSpPr/>
          <p:nvPr/>
        </p:nvSpPr>
        <p:spPr>
          <a:xfrm>
            <a:off x="6693699" y="2514974"/>
            <a:ext cx="640080" cy="258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900" dirty="0">
                <a:solidFill>
                  <a:schemeClr val="tx1"/>
                </a:solidFill>
              </a:rPr>
              <a:t>AC_i_q1</a:t>
            </a:r>
          </a:p>
        </p:txBody>
      </p:sp>
      <p:sp>
        <p:nvSpPr>
          <p:cNvPr id="6" name="Google Shape;53;p13">
            <a:extLst>
              <a:ext uri="{FF2B5EF4-FFF2-40B4-BE49-F238E27FC236}">
                <a16:creationId xmlns:a16="http://schemas.microsoft.com/office/drawing/2014/main" id="{4355A196-D8FD-623C-7A18-8D3AAEBAF3FD}"/>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107736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42AE-D8C2-4066-8C20-859FBB4B9C0D}"/>
              </a:ext>
            </a:extLst>
          </p:cNvPr>
          <p:cNvSpPr>
            <a:spLocks noGrp="1"/>
          </p:cNvSpPr>
          <p:nvPr>
            <p:ph type="title"/>
          </p:nvPr>
        </p:nvSpPr>
        <p:spPr/>
        <p:txBody>
          <a:bodyPr/>
          <a:lstStyle/>
          <a:p>
            <a:r>
              <a:rPr lang="en-US" dirty="0"/>
              <a:t>Proposed Solution #2</a:t>
            </a:r>
          </a:p>
        </p:txBody>
      </p:sp>
      <p:sp>
        <p:nvSpPr>
          <p:cNvPr id="4" name="Slide Number Placeholder 3">
            <a:extLst>
              <a:ext uri="{FF2B5EF4-FFF2-40B4-BE49-F238E27FC236}">
                <a16:creationId xmlns:a16="http://schemas.microsoft.com/office/drawing/2014/main" id="{2C2FBF23-41E6-6625-AF68-10F730030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12</a:t>
            </a:fld>
            <a:endParaRPr/>
          </a:p>
        </p:txBody>
      </p:sp>
      <p:sp>
        <p:nvSpPr>
          <p:cNvPr id="5" name="TextBox 4">
            <a:extLst>
              <a:ext uri="{FF2B5EF4-FFF2-40B4-BE49-F238E27FC236}">
                <a16:creationId xmlns:a16="http://schemas.microsoft.com/office/drawing/2014/main" id="{3D0A76FD-EE33-2402-19A9-8340F49191BF}"/>
              </a:ext>
            </a:extLst>
          </p:cNvPr>
          <p:cNvSpPr txBox="1"/>
          <p:nvPr/>
        </p:nvSpPr>
        <p:spPr>
          <a:xfrm>
            <a:off x="685802" y="1314450"/>
            <a:ext cx="4189412" cy="3477875"/>
          </a:xfrm>
          <a:prstGeom prst="rect">
            <a:avLst/>
          </a:prstGeom>
          <a:noFill/>
        </p:spPr>
        <p:txBody>
          <a:bodyPr wrap="square" rtlCol="0">
            <a:spAutoFit/>
          </a:bodyPr>
          <a:lstStyle/>
          <a:p>
            <a:r>
              <a:rPr lang="en-US" b="1" dirty="0"/>
              <a:t>Increasing the Number of ACs for Improved Traffic Management:</a:t>
            </a:r>
          </a:p>
          <a:p>
            <a:pPr marL="285750" indent="-285750">
              <a:buFont typeface="Arial" panose="020B0604020202020204" pitchFamily="34" charset="0"/>
              <a:buChar char="•"/>
            </a:pPr>
            <a:r>
              <a:rPr lang="en-US" sz="1200" dirty="0"/>
              <a:t>The baseline standard defines four ACs, each with a different priority level and contention window size. However, this may not be enough to handle the increasing diversity of traffic types in modern networks.</a:t>
            </a:r>
          </a:p>
          <a:p>
            <a:pPr marL="285750" indent="-285750">
              <a:buFont typeface="Arial" panose="020B0604020202020204" pitchFamily="34" charset="0"/>
              <a:buChar char="•"/>
            </a:pPr>
            <a:r>
              <a:rPr lang="en-US" sz="1200" dirty="0"/>
              <a:t>ACs are determined via the UPs and thus, the maximum number of ACs that can be used is 8. Extending the range for UPs requires some modification on the higher layers to support the assignment</a:t>
            </a:r>
            <a:endParaRPr lang="en-US" sz="1200" strike="sngStrike" dirty="0"/>
          </a:p>
          <a:p>
            <a:pPr marL="285750" indent="-285750">
              <a:buFont typeface="Arial" panose="020B0604020202020204" pitchFamily="34" charset="0"/>
              <a:buChar char="•"/>
            </a:pPr>
            <a:r>
              <a:rPr lang="en-US" sz="1200" dirty="0"/>
              <a:t>Having a one-to-one mapping between UPs and ACs allows better classification of the traffic. However, it needs 4 more EDCAF assigned to each new AC with different CW and AIFS parameters (needs more discussion)</a:t>
            </a:r>
          </a:p>
          <a:p>
            <a:pPr marL="285750" lvl="5" indent="-285750">
              <a:buFont typeface="Arial" panose="020B0604020202020204" pitchFamily="34" charset="0"/>
              <a:buChar char="•"/>
            </a:pPr>
            <a:r>
              <a:rPr lang="en-US" sz="1200" dirty="0"/>
              <a:t>The additional ACs allow for optimized IFS and CW size to accommodate the LL traffic.</a:t>
            </a:r>
          </a:p>
        </p:txBody>
      </p:sp>
      <p:sp>
        <p:nvSpPr>
          <p:cNvPr id="7" name="TextBox 6">
            <a:extLst>
              <a:ext uri="{FF2B5EF4-FFF2-40B4-BE49-F238E27FC236}">
                <a16:creationId xmlns:a16="http://schemas.microsoft.com/office/drawing/2014/main" id="{E00D66B1-3572-8913-4C7C-9CC4B345E2B2}"/>
              </a:ext>
            </a:extLst>
          </p:cNvPr>
          <p:cNvSpPr txBox="1"/>
          <p:nvPr/>
        </p:nvSpPr>
        <p:spPr>
          <a:xfrm>
            <a:off x="6619959" y="809633"/>
            <a:ext cx="1302818" cy="261610"/>
          </a:xfrm>
          <a:prstGeom prst="rect">
            <a:avLst/>
          </a:prstGeom>
          <a:noFill/>
        </p:spPr>
        <p:txBody>
          <a:bodyPr wrap="square" rtlCol="0">
            <a:spAutoFit/>
          </a:bodyPr>
          <a:lstStyle/>
          <a:p>
            <a:r>
              <a:rPr lang="en-US" sz="1050" dirty="0"/>
              <a:t>(MSDU, UP)</a:t>
            </a:r>
          </a:p>
        </p:txBody>
      </p:sp>
      <p:cxnSp>
        <p:nvCxnSpPr>
          <p:cNvPr id="9" name="Straight Arrow Connector 8">
            <a:extLst>
              <a:ext uri="{FF2B5EF4-FFF2-40B4-BE49-F238E27FC236}">
                <a16:creationId xmlns:a16="http://schemas.microsoft.com/office/drawing/2014/main" id="{FF6C6C69-BFC9-5770-E90A-2AFF18CF5CEB}"/>
              </a:ext>
            </a:extLst>
          </p:cNvPr>
          <p:cNvCxnSpPr/>
          <p:nvPr/>
        </p:nvCxnSpPr>
        <p:spPr>
          <a:xfrm>
            <a:off x="6620044" y="801617"/>
            <a:ext cx="0" cy="362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F7F7CB8-B469-2291-5D1F-1C08B7307BDA}"/>
              </a:ext>
            </a:extLst>
          </p:cNvPr>
          <p:cNvSpPr txBox="1"/>
          <p:nvPr/>
        </p:nvSpPr>
        <p:spPr>
          <a:xfrm>
            <a:off x="8237692" y="1155275"/>
            <a:ext cx="714206" cy="415498"/>
          </a:xfrm>
          <a:prstGeom prst="rect">
            <a:avLst/>
          </a:prstGeom>
          <a:noFill/>
        </p:spPr>
        <p:txBody>
          <a:bodyPr wrap="square" rtlCol="0">
            <a:spAutoFit/>
          </a:bodyPr>
          <a:lstStyle/>
          <a:p>
            <a:r>
              <a:rPr lang="en-US" sz="1050" dirty="0"/>
              <a:t>Mapping to AC</a:t>
            </a:r>
          </a:p>
        </p:txBody>
      </p:sp>
      <p:sp>
        <p:nvSpPr>
          <p:cNvPr id="11" name="Rectangle 10">
            <a:extLst>
              <a:ext uri="{FF2B5EF4-FFF2-40B4-BE49-F238E27FC236}">
                <a16:creationId xmlns:a16="http://schemas.microsoft.com/office/drawing/2014/main" id="{00A48B35-C9D7-E63C-1A30-E8E11CD9ECB2}"/>
              </a:ext>
            </a:extLst>
          </p:cNvPr>
          <p:cNvSpPr/>
          <p:nvPr/>
        </p:nvSpPr>
        <p:spPr>
          <a:xfrm>
            <a:off x="5154627"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DE9D963A-2C92-3463-7467-C0D188AB987D}"/>
              </a:ext>
            </a:extLst>
          </p:cNvPr>
          <p:cNvSpPr/>
          <p:nvPr/>
        </p:nvSpPr>
        <p:spPr>
          <a:xfrm>
            <a:off x="5534052"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2A9D8880-D867-E140-EC25-C45754EB5577}"/>
              </a:ext>
            </a:extLst>
          </p:cNvPr>
          <p:cNvSpPr/>
          <p:nvPr/>
        </p:nvSpPr>
        <p:spPr>
          <a:xfrm>
            <a:off x="5910459"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F6FE4000-4F64-728C-4407-B1BEE31F2EB7}"/>
              </a:ext>
            </a:extLst>
          </p:cNvPr>
          <p:cNvSpPr/>
          <p:nvPr/>
        </p:nvSpPr>
        <p:spPr>
          <a:xfrm>
            <a:off x="6286866"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59F540DD-3FF1-2CB3-EE4A-7D46BEF0BDB7}"/>
              </a:ext>
            </a:extLst>
          </p:cNvPr>
          <p:cNvSpPr/>
          <p:nvPr/>
        </p:nvSpPr>
        <p:spPr>
          <a:xfrm>
            <a:off x="6707202"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A6EEE0EA-3933-A1DE-D93C-A40AC34C3959}"/>
              </a:ext>
            </a:extLst>
          </p:cNvPr>
          <p:cNvSpPr/>
          <p:nvPr/>
        </p:nvSpPr>
        <p:spPr>
          <a:xfrm>
            <a:off x="7086627"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E54F9B20-69CB-D3C4-FC5F-E6204DB84174}"/>
              </a:ext>
            </a:extLst>
          </p:cNvPr>
          <p:cNvSpPr/>
          <p:nvPr/>
        </p:nvSpPr>
        <p:spPr>
          <a:xfrm>
            <a:off x="7463034"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50B16161-AB67-E9DB-6D4C-976D3C883AA6}"/>
              </a:ext>
            </a:extLst>
          </p:cNvPr>
          <p:cNvSpPr/>
          <p:nvPr/>
        </p:nvSpPr>
        <p:spPr>
          <a:xfrm>
            <a:off x="7839441"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884544D8-F8C5-A0A4-4F62-B100E12DD3ED}"/>
              </a:ext>
            </a:extLst>
          </p:cNvPr>
          <p:cNvSpPr txBox="1"/>
          <p:nvPr/>
        </p:nvSpPr>
        <p:spPr>
          <a:xfrm>
            <a:off x="8237692" y="1976243"/>
            <a:ext cx="714206" cy="577081"/>
          </a:xfrm>
          <a:prstGeom prst="rect">
            <a:avLst/>
          </a:prstGeom>
          <a:noFill/>
        </p:spPr>
        <p:txBody>
          <a:bodyPr wrap="square" rtlCol="0">
            <a:spAutoFit/>
          </a:bodyPr>
          <a:lstStyle/>
          <a:p>
            <a:r>
              <a:rPr lang="en-US" sz="1050" dirty="0"/>
              <a:t>Transmit Queues for ACs</a:t>
            </a:r>
          </a:p>
        </p:txBody>
      </p:sp>
      <p:cxnSp>
        <p:nvCxnSpPr>
          <p:cNvPr id="28" name="Straight Connector 27">
            <a:extLst>
              <a:ext uri="{FF2B5EF4-FFF2-40B4-BE49-F238E27FC236}">
                <a16:creationId xmlns:a16="http://schemas.microsoft.com/office/drawing/2014/main" id="{1E3D02AB-F447-8997-950C-91504699BA1D}"/>
              </a:ext>
            </a:extLst>
          </p:cNvPr>
          <p:cNvCxnSpPr/>
          <p:nvPr/>
        </p:nvCxnSpPr>
        <p:spPr>
          <a:xfrm>
            <a:off x="5154627" y="28765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EC62FD-3BA0-0F4D-E184-ADBEB552FACB}"/>
              </a:ext>
            </a:extLst>
          </p:cNvPr>
          <p:cNvCxnSpPr/>
          <p:nvPr/>
        </p:nvCxnSpPr>
        <p:spPr>
          <a:xfrm>
            <a:off x="5154627" y="28003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72C1DB-2204-D691-9420-7E1A25E82390}"/>
              </a:ext>
            </a:extLst>
          </p:cNvPr>
          <p:cNvCxnSpPr/>
          <p:nvPr/>
        </p:nvCxnSpPr>
        <p:spPr>
          <a:xfrm>
            <a:off x="5154627" y="2714625"/>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98964E-1B2C-B1B9-21E8-C68E8B844F7C}"/>
              </a:ext>
            </a:extLst>
          </p:cNvPr>
          <p:cNvCxnSpPr/>
          <p:nvPr/>
        </p:nvCxnSpPr>
        <p:spPr>
          <a:xfrm>
            <a:off x="5534051" y="289560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4E0DCF-071B-F1E8-735C-8D1EC2C8C957}"/>
              </a:ext>
            </a:extLst>
          </p:cNvPr>
          <p:cNvCxnSpPr/>
          <p:nvPr/>
        </p:nvCxnSpPr>
        <p:spPr>
          <a:xfrm>
            <a:off x="5534050" y="27622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45A3A68-D619-A6E5-12EF-4A1EA56B98CF}"/>
              </a:ext>
            </a:extLst>
          </p:cNvPr>
          <p:cNvCxnSpPr/>
          <p:nvPr/>
        </p:nvCxnSpPr>
        <p:spPr>
          <a:xfrm>
            <a:off x="5534049" y="2619999"/>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B08C2A6-E6CE-544F-D244-698F82A89EBE}"/>
              </a:ext>
            </a:extLst>
          </p:cNvPr>
          <p:cNvCxnSpPr/>
          <p:nvPr/>
        </p:nvCxnSpPr>
        <p:spPr>
          <a:xfrm>
            <a:off x="6684990" y="24574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D8B14DC-6767-23A1-4CB1-404A39D69649}"/>
              </a:ext>
            </a:extLst>
          </p:cNvPr>
          <p:cNvCxnSpPr/>
          <p:nvPr/>
        </p:nvCxnSpPr>
        <p:spPr>
          <a:xfrm>
            <a:off x="6716726" y="27241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D049F2-5311-C87F-D162-240D7077DF72}"/>
              </a:ext>
            </a:extLst>
          </p:cNvPr>
          <p:cNvCxnSpPr/>
          <p:nvPr/>
        </p:nvCxnSpPr>
        <p:spPr>
          <a:xfrm>
            <a:off x="5910458" y="289560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5896F73-09B6-670C-5F62-7C08A835CB16}"/>
              </a:ext>
            </a:extLst>
          </p:cNvPr>
          <p:cNvCxnSpPr/>
          <p:nvPr/>
        </p:nvCxnSpPr>
        <p:spPr>
          <a:xfrm>
            <a:off x="5910457" y="28003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94ED892-76FB-C24E-4EA2-6B8FFF4224CF}"/>
              </a:ext>
            </a:extLst>
          </p:cNvPr>
          <p:cNvCxnSpPr/>
          <p:nvPr/>
        </p:nvCxnSpPr>
        <p:spPr>
          <a:xfrm>
            <a:off x="7086627" y="24574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822025-8CC2-05AE-9985-CF0FC85E474F}"/>
              </a:ext>
            </a:extLst>
          </p:cNvPr>
          <p:cNvCxnSpPr/>
          <p:nvPr/>
        </p:nvCxnSpPr>
        <p:spPr>
          <a:xfrm>
            <a:off x="7086627" y="1966718"/>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E15BD9-7674-F8D0-94CF-6F7B0B730DA6}"/>
              </a:ext>
            </a:extLst>
          </p:cNvPr>
          <p:cNvCxnSpPr/>
          <p:nvPr/>
        </p:nvCxnSpPr>
        <p:spPr>
          <a:xfrm>
            <a:off x="5919982" y="26860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E3EFBE2-6AC1-E86D-DAC8-755AC9585DA0}"/>
              </a:ext>
            </a:extLst>
          </p:cNvPr>
          <p:cNvCxnSpPr/>
          <p:nvPr/>
        </p:nvCxnSpPr>
        <p:spPr>
          <a:xfrm>
            <a:off x="5534049" y="24574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E01956C-A633-BC8E-261E-00CE8487A0E3}"/>
              </a:ext>
            </a:extLst>
          </p:cNvPr>
          <p:cNvCxnSpPr/>
          <p:nvPr/>
        </p:nvCxnSpPr>
        <p:spPr>
          <a:xfrm>
            <a:off x="6286866" y="28003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42C6802-D5C9-883D-0E83-5F8E6818F0AD}"/>
              </a:ext>
            </a:extLst>
          </p:cNvPr>
          <p:cNvCxnSpPr/>
          <p:nvPr/>
        </p:nvCxnSpPr>
        <p:spPr>
          <a:xfrm>
            <a:off x="6286865" y="2581275"/>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EA7A88-CFEF-562A-05A4-2AC7EF2C2820}"/>
              </a:ext>
            </a:extLst>
          </p:cNvPr>
          <p:cNvCxnSpPr/>
          <p:nvPr/>
        </p:nvCxnSpPr>
        <p:spPr>
          <a:xfrm>
            <a:off x="7491803" y="2600949"/>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86CFDE7-C5CE-967F-6A8C-02779EAB7DB2}"/>
              </a:ext>
            </a:extLst>
          </p:cNvPr>
          <p:cNvCxnSpPr/>
          <p:nvPr/>
        </p:nvCxnSpPr>
        <p:spPr>
          <a:xfrm>
            <a:off x="7453703" y="213360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0E3C44B-554E-74AA-B4FA-9A91406E642F}"/>
              </a:ext>
            </a:extLst>
          </p:cNvPr>
          <p:cNvCxnSpPr/>
          <p:nvPr/>
        </p:nvCxnSpPr>
        <p:spPr>
          <a:xfrm>
            <a:off x="7839441" y="2324724"/>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0C422FC1-E315-ECD9-2682-DB697DDEB98A}"/>
              </a:ext>
            </a:extLst>
          </p:cNvPr>
          <p:cNvSpPr/>
          <p:nvPr/>
        </p:nvSpPr>
        <p:spPr>
          <a:xfrm>
            <a:off x="5183202" y="3259448"/>
            <a:ext cx="3083065" cy="2648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effectLst/>
                <a:latin typeface="Helvetica" pitchFamily="2" charset="0"/>
              </a:rPr>
              <a:t>Mapping to transmit</a:t>
            </a:r>
            <a:endParaRPr lang="en-US" dirty="0">
              <a:effectLst/>
              <a:latin typeface="Helvetica" pitchFamily="2" charset="0"/>
            </a:endParaRPr>
          </a:p>
          <a:p>
            <a:r>
              <a:rPr lang="en-US" i="1" dirty="0">
                <a:effectLst/>
                <a:latin typeface="Helvetica" pitchFamily="2" charset="0"/>
              </a:rPr>
              <a:t>queue and access</a:t>
            </a:r>
            <a:endParaRPr lang="en-US" dirty="0">
              <a:effectLst/>
              <a:latin typeface="Helvetica" pitchFamily="2" charset="0"/>
            </a:endParaRPr>
          </a:p>
          <a:p>
            <a:r>
              <a:rPr lang="en-US" i="1" dirty="0">
                <a:effectLst/>
                <a:latin typeface="Helvetica" pitchFamily="2" charset="0"/>
              </a:rPr>
              <a:t>category</a:t>
            </a:r>
            <a:endParaRPr lang="en-US" dirty="0">
              <a:effectLst/>
              <a:latin typeface="Helvetica" pitchFamily="2" charset="0"/>
            </a:endParaRPr>
          </a:p>
        </p:txBody>
      </p:sp>
      <p:sp>
        <p:nvSpPr>
          <p:cNvPr id="55" name="TextBox 54">
            <a:extLst>
              <a:ext uri="{FF2B5EF4-FFF2-40B4-BE49-F238E27FC236}">
                <a16:creationId xmlns:a16="http://schemas.microsoft.com/office/drawing/2014/main" id="{81770C6A-5363-54E2-A750-DC075F5AD73F}"/>
              </a:ext>
            </a:extLst>
          </p:cNvPr>
          <p:cNvSpPr txBox="1"/>
          <p:nvPr/>
        </p:nvSpPr>
        <p:spPr>
          <a:xfrm>
            <a:off x="5101699" y="1649741"/>
            <a:ext cx="432350" cy="253916"/>
          </a:xfrm>
          <a:prstGeom prst="rect">
            <a:avLst/>
          </a:prstGeom>
          <a:noFill/>
        </p:spPr>
        <p:txBody>
          <a:bodyPr wrap="square" rtlCol="0">
            <a:spAutoFit/>
          </a:bodyPr>
          <a:lstStyle/>
          <a:p>
            <a:r>
              <a:rPr lang="en-US" sz="1050" dirty="0"/>
              <a:t>AC</a:t>
            </a:r>
            <a:r>
              <a:rPr lang="en-US" sz="1050" baseline="-25000" dirty="0"/>
              <a:t>7</a:t>
            </a:r>
            <a:endParaRPr lang="en-US" sz="1050" dirty="0"/>
          </a:p>
        </p:txBody>
      </p:sp>
      <p:sp>
        <p:nvSpPr>
          <p:cNvPr id="56" name="TextBox 55">
            <a:extLst>
              <a:ext uri="{FF2B5EF4-FFF2-40B4-BE49-F238E27FC236}">
                <a16:creationId xmlns:a16="http://schemas.microsoft.com/office/drawing/2014/main" id="{49550623-89E2-8437-AF21-9849701FB7F1}"/>
              </a:ext>
            </a:extLst>
          </p:cNvPr>
          <p:cNvSpPr txBox="1"/>
          <p:nvPr/>
        </p:nvSpPr>
        <p:spPr>
          <a:xfrm>
            <a:off x="7025584" y="1649741"/>
            <a:ext cx="432350" cy="253916"/>
          </a:xfrm>
          <a:prstGeom prst="rect">
            <a:avLst/>
          </a:prstGeom>
          <a:noFill/>
        </p:spPr>
        <p:txBody>
          <a:bodyPr wrap="square" rtlCol="0">
            <a:spAutoFit/>
          </a:bodyPr>
          <a:lstStyle/>
          <a:p>
            <a:r>
              <a:rPr lang="en-US" sz="1050" dirty="0"/>
              <a:t>AC</a:t>
            </a:r>
            <a:r>
              <a:rPr lang="en-US" sz="1050" baseline="-25000" dirty="0"/>
              <a:t>2</a:t>
            </a:r>
            <a:endParaRPr lang="en-US" sz="1050" dirty="0"/>
          </a:p>
        </p:txBody>
      </p:sp>
      <p:sp>
        <p:nvSpPr>
          <p:cNvPr id="57" name="TextBox 56">
            <a:extLst>
              <a:ext uri="{FF2B5EF4-FFF2-40B4-BE49-F238E27FC236}">
                <a16:creationId xmlns:a16="http://schemas.microsoft.com/office/drawing/2014/main" id="{85F1366A-360E-F0C2-1EAC-820CC26E3409}"/>
              </a:ext>
            </a:extLst>
          </p:cNvPr>
          <p:cNvSpPr txBox="1"/>
          <p:nvPr/>
        </p:nvSpPr>
        <p:spPr>
          <a:xfrm>
            <a:off x="6653750" y="1640216"/>
            <a:ext cx="432350" cy="253916"/>
          </a:xfrm>
          <a:prstGeom prst="rect">
            <a:avLst/>
          </a:prstGeom>
          <a:noFill/>
        </p:spPr>
        <p:txBody>
          <a:bodyPr wrap="square" rtlCol="0">
            <a:spAutoFit/>
          </a:bodyPr>
          <a:lstStyle/>
          <a:p>
            <a:r>
              <a:rPr lang="en-US" sz="1050" dirty="0"/>
              <a:t>AC</a:t>
            </a:r>
            <a:r>
              <a:rPr lang="en-US" sz="1050" baseline="-25000" dirty="0"/>
              <a:t>3</a:t>
            </a:r>
            <a:endParaRPr lang="en-US" sz="1050" dirty="0"/>
          </a:p>
        </p:txBody>
      </p:sp>
      <p:sp>
        <p:nvSpPr>
          <p:cNvPr id="58" name="TextBox 57">
            <a:extLst>
              <a:ext uri="{FF2B5EF4-FFF2-40B4-BE49-F238E27FC236}">
                <a16:creationId xmlns:a16="http://schemas.microsoft.com/office/drawing/2014/main" id="{577E8577-73ED-2333-2B2A-8BDD81CFFBAB}"/>
              </a:ext>
            </a:extLst>
          </p:cNvPr>
          <p:cNvSpPr txBox="1"/>
          <p:nvPr/>
        </p:nvSpPr>
        <p:spPr>
          <a:xfrm>
            <a:off x="6244699" y="1640216"/>
            <a:ext cx="432350" cy="253916"/>
          </a:xfrm>
          <a:prstGeom prst="rect">
            <a:avLst/>
          </a:prstGeom>
          <a:noFill/>
        </p:spPr>
        <p:txBody>
          <a:bodyPr wrap="square" rtlCol="0">
            <a:spAutoFit/>
          </a:bodyPr>
          <a:lstStyle/>
          <a:p>
            <a:r>
              <a:rPr lang="en-US" sz="1050" dirty="0"/>
              <a:t>AC</a:t>
            </a:r>
            <a:r>
              <a:rPr lang="en-US" sz="1050" baseline="-25000" dirty="0"/>
              <a:t>4</a:t>
            </a:r>
            <a:endParaRPr lang="en-US" sz="1050" dirty="0"/>
          </a:p>
        </p:txBody>
      </p:sp>
      <p:sp>
        <p:nvSpPr>
          <p:cNvPr id="59" name="TextBox 58">
            <a:extLst>
              <a:ext uri="{FF2B5EF4-FFF2-40B4-BE49-F238E27FC236}">
                <a16:creationId xmlns:a16="http://schemas.microsoft.com/office/drawing/2014/main" id="{89DFE7C2-7FBE-AAFB-91F3-C95BDFD6CA87}"/>
              </a:ext>
            </a:extLst>
          </p:cNvPr>
          <p:cNvSpPr txBox="1"/>
          <p:nvPr/>
        </p:nvSpPr>
        <p:spPr>
          <a:xfrm>
            <a:off x="7783719" y="1644016"/>
            <a:ext cx="432350" cy="253916"/>
          </a:xfrm>
          <a:prstGeom prst="rect">
            <a:avLst/>
          </a:prstGeom>
          <a:noFill/>
        </p:spPr>
        <p:txBody>
          <a:bodyPr wrap="square" rtlCol="0">
            <a:spAutoFit/>
          </a:bodyPr>
          <a:lstStyle/>
          <a:p>
            <a:r>
              <a:rPr lang="en-US" sz="1050" dirty="0"/>
              <a:t>AC</a:t>
            </a:r>
            <a:r>
              <a:rPr lang="en-US" sz="1050" baseline="-25000" dirty="0"/>
              <a:t>0</a:t>
            </a:r>
            <a:endParaRPr lang="en-US" sz="1050" dirty="0"/>
          </a:p>
        </p:txBody>
      </p:sp>
      <p:sp>
        <p:nvSpPr>
          <p:cNvPr id="60" name="TextBox 59">
            <a:extLst>
              <a:ext uri="{FF2B5EF4-FFF2-40B4-BE49-F238E27FC236}">
                <a16:creationId xmlns:a16="http://schemas.microsoft.com/office/drawing/2014/main" id="{BB5A3879-3313-E11F-8F46-5E42758CFF70}"/>
              </a:ext>
            </a:extLst>
          </p:cNvPr>
          <p:cNvSpPr txBox="1"/>
          <p:nvPr/>
        </p:nvSpPr>
        <p:spPr>
          <a:xfrm>
            <a:off x="7407091" y="1649741"/>
            <a:ext cx="432350" cy="253916"/>
          </a:xfrm>
          <a:prstGeom prst="rect">
            <a:avLst/>
          </a:prstGeom>
          <a:noFill/>
        </p:spPr>
        <p:txBody>
          <a:bodyPr wrap="square" rtlCol="0">
            <a:spAutoFit/>
          </a:bodyPr>
          <a:lstStyle/>
          <a:p>
            <a:r>
              <a:rPr lang="en-US" sz="1050" dirty="0"/>
              <a:t>AC</a:t>
            </a:r>
            <a:r>
              <a:rPr lang="en-US" sz="1050" baseline="-25000" dirty="0"/>
              <a:t>1</a:t>
            </a:r>
            <a:endParaRPr lang="en-US" sz="1050" dirty="0"/>
          </a:p>
        </p:txBody>
      </p:sp>
      <p:sp>
        <p:nvSpPr>
          <p:cNvPr id="62" name="TextBox 61">
            <a:extLst>
              <a:ext uri="{FF2B5EF4-FFF2-40B4-BE49-F238E27FC236}">
                <a16:creationId xmlns:a16="http://schemas.microsoft.com/office/drawing/2014/main" id="{204812F9-6466-23DB-F79E-25986D90FBA4}"/>
              </a:ext>
            </a:extLst>
          </p:cNvPr>
          <p:cNvSpPr txBox="1"/>
          <p:nvPr/>
        </p:nvSpPr>
        <p:spPr>
          <a:xfrm>
            <a:off x="5863699" y="1640216"/>
            <a:ext cx="432350" cy="253916"/>
          </a:xfrm>
          <a:prstGeom prst="rect">
            <a:avLst/>
          </a:prstGeom>
          <a:noFill/>
        </p:spPr>
        <p:txBody>
          <a:bodyPr wrap="square" rtlCol="0">
            <a:spAutoFit/>
          </a:bodyPr>
          <a:lstStyle/>
          <a:p>
            <a:r>
              <a:rPr lang="en-US" sz="1050" dirty="0"/>
              <a:t>AC</a:t>
            </a:r>
            <a:r>
              <a:rPr lang="en-US" sz="1050" baseline="-25000" dirty="0"/>
              <a:t>5</a:t>
            </a:r>
            <a:endParaRPr lang="en-US" sz="1050" dirty="0"/>
          </a:p>
        </p:txBody>
      </p:sp>
      <p:sp>
        <p:nvSpPr>
          <p:cNvPr id="63" name="TextBox 62">
            <a:extLst>
              <a:ext uri="{FF2B5EF4-FFF2-40B4-BE49-F238E27FC236}">
                <a16:creationId xmlns:a16="http://schemas.microsoft.com/office/drawing/2014/main" id="{A4995B2D-E0DD-7AB5-7CBE-2CEA6BF94528}"/>
              </a:ext>
            </a:extLst>
          </p:cNvPr>
          <p:cNvSpPr txBox="1"/>
          <p:nvPr/>
        </p:nvSpPr>
        <p:spPr>
          <a:xfrm>
            <a:off x="5491620" y="1640216"/>
            <a:ext cx="432350" cy="253916"/>
          </a:xfrm>
          <a:prstGeom prst="rect">
            <a:avLst/>
          </a:prstGeom>
          <a:noFill/>
        </p:spPr>
        <p:txBody>
          <a:bodyPr wrap="square" rtlCol="0">
            <a:spAutoFit/>
          </a:bodyPr>
          <a:lstStyle/>
          <a:p>
            <a:r>
              <a:rPr lang="en-US" sz="1050" dirty="0"/>
              <a:t>AC</a:t>
            </a:r>
            <a:r>
              <a:rPr lang="en-US" sz="1050" baseline="-25000" dirty="0"/>
              <a:t>6</a:t>
            </a:r>
            <a:endParaRPr lang="en-US" sz="1050" dirty="0"/>
          </a:p>
        </p:txBody>
      </p:sp>
      <p:sp>
        <p:nvSpPr>
          <p:cNvPr id="64" name="TextBox 63">
            <a:extLst>
              <a:ext uri="{FF2B5EF4-FFF2-40B4-BE49-F238E27FC236}">
                <a16:creationId xmlns:a16="http://schemas.microsoft.com/office/drawing/2014/main" id="{CECF8994-03F5-6EEB-0552-69A178123133}"/>
              </a:ext>
            </a:extLst>
          </p:cNvPr>
          <p:cNvSpPr txBox="1"/>
          <p:nvPr/>
        </p:nvSpPr>
        <p:spPr>
          <a:xfrm>
            <a:off x="5183202" y="3278498"/>
            <a:ext cx="3152773" cy="253916"/>
          </a:xfrm>
          <a:prstGeom prst="rect">
            <a:avLst/>
          </a:prstGeom>
          <a:noFill/>
        </p:spPr>
        <p:txBody>
          <a:bodyPr wrap="square" rtlCol="0">
            <a:spAutoFit/>
          </a:bodyPr>
          <a:lstStyle/>
          <a:p>
            <a:r>
              <a:rPr lang="en-US" sz="1050" dirty="0"/>
              <a:t>EDCA Functions with internal collision resolution</a:t>
            </a:r>
          </a:p>
        </p:txBody>
      </p:sp>
      <p:cxnSp>
        <p:nvCxnSpPr>
          <p:cNvPr id="66" name="Straight Arrow Connector 65">
            <a:extLst>
              <a:ext uri="{FF2B5EF4-FFF2-40B4-BE49-F238E27FC236}">
                <a16:creationId xmlns:a16="http://schemas.microsoft.com/office/drawing/2014/main" id="{2746F2D2-66B4-2CA4-088D-DBD8D8D1FEF8}"/>
              </a:ext>
            </a:extLst>
          </p:cNvPr>
          <p:cNvCxnSpPr>
            <a:stCxn id="11" idx="2"/>
          </p:cNvCxnSpPr>
          <p:nvPr/>
        </p:nvCxnSpPr>
        <p:spPr>
          <a:xfrm flipH="1">
            <a:off x="5302264" y="3015287"/>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36C8EAA-6365-64E4-E2C3-2DA02E67C147}"/>
              </a:ext>
            </a:extLst>
          </p:cNvPr>
          <p:cNvCxnSpPr/>
          <p:nvPr/>
        </p:nvCxnSpPr>
        <p:spPr>
          <a:xfrm flipH="1">
            <a:off x="5674914" y="3024812"/>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FEE061F-FB84-4670-F213-9DDBA5E5CDC9}"/>
              </a:ext>
            </a:extLst>
          </p:cNvPr>
          <p:cNvCxnSpPr/>
          <p:nvPr/>
        </p:nvCxnSpPr>
        <p:spPr>
          <a:xfrm flipH="1">
            <a:off x="6064264" y="3024812"/>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54EE45C-91E3-D9D4-3000-FE221D97E236}"/>
              </a:ext>
            </a:extLst>
          </p:cNvPr>
          <p:cNvCxnSpPr/>
          <p:nvPr/>
        </p:nvCxnSpPr>
        <p:spPr>
          <a:xfrm flipH="1">
            <a:off x="6426214" y="3024812"/>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9357784-94B0-D3F1-B4D7-756FCAE1AE22}"/>
              </a:ext>
            </a:extLst>
          </p:cNvPr>
          <p:cNvCxnSpPr/>
          <p:nvPr/>
        </p:nvCxnSpPr>
        <p:spPr>
          <a:xfrm flipH="1">
            <a:off x="6854839" y="3034337"/>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F4BA05-FB16-092C-7997-363A496F2EB8}"/>
              </a:ext>
            </a:extLst>
          </p:cNvPr>
          <p:cNvCxnSpPr/>
          <p:nvPr/>
        </p:nvCxnSpPr>
        <p:spPr>
          <a:xfrm flipH="1">
            <a:off x="7226314" y="3024812"/>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96F9816-5ADB-F737-8827-A03F8F4D529E}"/>
              </a:ext>
            </a:extLst>
          </p:cNvPr>
          <p:cNvCxnSpPr/>
          <p:nvPr/>
        </p:nvCxnSpPr>
        <p:spPr>
          <a:xfrm flipH="1">
            <a:off x="7616839" y="3034337"/>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5CCC9DB-0F30-7D0F-56C0-DCCA9633D998}"/>
              </a:ext>
            </a:extLst>
          </p:cNvPr>
          <p:cNvCxnSpPr/>
          <p:nvPr/>
        </p:nvCxnSpPr>
        <p:spPr>
          <a:xfrm flipH="1">
            <a:off x="8007364" y="3024812"/>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456A086-ECC7-6CAC-7AAF-A741EC4DD5F1}"/>
              </a:ext>
            </a:extLst>
          </p:cNvPr>
          <p:cNvCxnSpPr/>
          <p:nvPr/>
        </p:nvCxnSpPr>
        <p:spPr>
          <a:xfrm>
            <a:off x="5302264" y="4295775"/>
            <a:ext cx="30337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FD0B9FB6-C0ED-8050-014B-9157DBBEA17B}"/>
              </a:ext>
            </a:extLst>
          </p:cNvPr>
          <p:cNvSpPr txBox="1"/>
          <p:nvPr/>
        </p:nvSpPr>
        <p:spPr>
          <a:xfrm>
            <a:off x="7915355" y="4314185"/>
            <a:ext cx="1302818" cy="261610"/>
          </a:xfrm>
          <a:prstGeom prst="rect">
            <a:avLst/>
          </a:prstGeom>
          <a:noFill/>
        </p:spPr>
        <p:txBody>
          <a:bodyPr wrap="square" rtlCol="0">
            <a:spAutoFit/>
          </a:bodyPr>
          <a:lstStyle/>
          <a:p>
            <a:r>
              <a:rPr lang="en-US" sz="1050" dirty="0"/>
              <a:t>TXOP</a:t>
            </a:r>
          </a:p>
        </p:txBody>
      </p:sp>
      <p:sp>
        <p:nvSpPr>
          <p:cNvPr id="77" name="Rectangle 76">
            <a:extLst>
              <a:ext uri="{FF2B5EF4-FFF2-40B4-BE49-F238E27FC236}">
                <a16:creationId xmlns:a16="http://schemas.microsoft.com/office/drawing/2014/main" id="{1D416E95-2F67-7090-139E-507BE58EA6B6}"/>
              </a:ext>
            </a:extLst>
          </p:cNvPr>
          <p:cNvSpPr/>
          <p:nvPr/>
        </p:nvSpPr>
        <p:spPr>
          <a:xfrm>
            <a:off x="5317875" y="3876675"/>
            <a:ext cx="132028" cy="4191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a:extLst>
              <a:ext uri="{FF2B5EF4-FFF2-40B4-BE49-F238E27FC236}">
                <a16:creationId xmlns:a16="http://schemas.microsoft.com/office/drawing/2014/main" id="{FC28AB2A-CBDF-6C40-F7CB-717FE2076076}"/>
              </a:ext>
            </a:extLst>
          </p:cNvPr>
          <p:cNvSpPr/>
          <p:nvPr/>
        </p:nvSpPr>
        <p:spPr>
          <a:xfrm>
            <a:off x="5498850" y="3876675"/>
            <a:ext cx="132028" cy="4191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a:extLst>
              <a:ext uri="{FF2B5EF4-FFF2-40B4-BE49-F238E27FC236}">
                <a16:creationId xmlns:a16="http://schemas.microsoft.com/office/drawing/2014/main" id="{D6FDAE0E-2178-F44F-424F-9278544EA59A}"/>
              </a:ext>
            </a:extLst>
          </p:cNvPr>
          <p:cNvSpPr/>
          <p:nvPr/>
        </p:nvSpPr>
        <p:spPr>
          <a:xfrm>
            <a:off x="5689350" y="3876675"/>
            <a:ext cx="132028" cy="4191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a:extLst>
              <a:ext uri="{FF2B5EF4-FFF2-40B4-BE49-F238E27FC236}">
                <a16:creationId xmlns:a16="http://schemas.microsoft.com/office/drawing/2014/main" id="{DCD89E87-1115-3C5F-A371-E65DB697DE0E}"/>
              </a:ext>
            </a:extLst>
          </p:cNvPr>
          <p:cNvSpPr/>
          <p:nvPr/>
        </p:nvSpPr>
        <p:spPr>
          <a:xfrm>
            <a:off x="5870325" y="3876675"/>
            <a:ext cx="132028" cy="4191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a:extLst>
              <a:ext uri="{FF2B5EF4-FFF2-40B4-BE49-F238E27FC236}">
                <a16:creationId xmlns:a16="http://schemas.microsoft.com/office/drawing/2014/main" id="{3E2465E0-6FC0-17EE-E9A3-0779C4D8E9A7}"/>
              </a:ext>
            </a:extLst>
          </p:cNvPr>
          <p:cNvSpPr/>
          <p:nvPr/>
        </p:nvSpPr>
        <p:spPr>
          <a:xfrm>
            <a:off x="7050213" y="3868511"/>
            <a:ext cx="528915" cy="4191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a:extLst>
              <a:ext uri="{FF2B5EF4-FFF2-40B4-BE49-F238E27FC236}">
                <a16:creationId xmlns:a16="http://schemas.microsoft.com/office/drawing/2014/main" id="{5C051117-9DBE-096D-0B6E-D9D02B62923D}"/>
              </a:ext>
            </a:extLst>
          </p:cNvPr>
          <p:cNvSpPr txBox="1"/>
          <p:nvPr/>
        </p:nvSpPr>
        <p:spPr>
          <a:xfrm>
            <a:off x="6244699" y="3802312"/>
            <a:ext cx="487680" cy="400110"/>
          </a:xfrm>
          <a:prstGeom prst="rect">
            <a:avLst/>
          </a:prstGeom>
          <a:noFill/>
        </p:spPr>
        <p:txBody>
          <a:bodyPr wrap="square" rtlCol="0">
            <a:spAutoFit/>
          </a:bodyPr>
          <a:lstStyle/>
          <a:p>
            <a:r>
              <a:rPr lang="en-US" sz="2000" b="1" dirty="0"/>
              <a:t>…</a:t>
            </a:r>
          </a:p>
        </p:txBody>
      </p:sp>
      <p:cxnSp>
        <p:nvCxnSpPr>
          <p:cNvPr id="86" name="Straight Arrow Connector 85">
            <a:extLst>
              <a:ext uri="{FF2B5EF4-FFF2-40B4-BE49-F238E27FC236}">
                <a16:creationId xmlns:a16="http://schemas.microsoft.com/office/drawing/2014/main" id="{D489FB27-BD9C-B52A-00FE-38A085400AA8}"/>
              </a:ext>
            </a:extLst>
          </p:cNvPr>
          <p:cNvCxnSpPr>
            <a:cxnSpLocks/>
          </p:cNvCxnSpPr>
          <p:nvPr/>
        </p:nvCxnSpPr>
        <p:spPr>
          <a:xfrm flipH="1">
            <a:off x="5383889" y="4362381"/>
            <a:ext cx="150160" cy="130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72FF331A-D182-4BD9-C0FE-0CA546876A98}"/>
              </a:ext>
            </a:extLst>
          </p:cNvPr>
          <p:cNvSpPr txBox="1"/>
          <p:nvPr/>
        </p:nvSpPr>
        <p:spPr>
          <a:xfrm>
            <a:off x="4751651" y="4314185"/>
            <a:ext cx="1792576" cy="553998"/>
          </a:xfrm>
          <a:prstGeom prst="rect">
            <a:avLst/>
          </a:prstGeom>
          <a:noFill/>
        </p:spPr>
        <p:txBody>
          <a:bodyPr wrap="square" rtlCol="0">
            <a:spAutoFit/>
          </a:bodyPr>
          <a:lstStyle/>
          <a:p>
            <a:r>
              <a:rPr lang="en-US" sz="1000" dirty="0"/>
              <a:t>LL:</a:t>
            </a:r>
            <a:br>
              <a:rPr lang="en-US" sz="1000" dirty="0"/>
            </a:br>
            <a:r>
              <a:rPr lang="en-US" sz="1000" dirty="0"/>
              <a:t>More frequent access</a:t>
            </a:r>
            <a:br>
              <a:rPr lang="en-US" sz="1000" dirty="0"/>
            </a:br>
            <a:r>
              <a:rPr lang="en-US" sz="1000" dirty="0"/>
              <a:t>Less TXOP duration</a:t>
            </a:r>
          </a:p>
        </p:txBody>
      </p:sp>
      <p:sp>
        <p:nvSpPr>
          <p:cNvPr id="89" name="TextBox 88">
            <a:extLst>
              <a:ext uri="{FF2B5EF4-FFF2-40B4-BE49-F238E27FC236}">
                <a16:creationId xmlns:a16="http://schemas.microsoft.com/office/drawing/2014/main" id="{D1EA3FBC-B912-A401-CB6F-072A7E91A813}"/>
              </a:ext>
            </a:extLst>
          </p:cNvPr>
          <p:cNvSpPr txBox="1"/>
          <p:nvPr/>
        </p:nvSpPr>
        <p:spPr>
          <a:xfrm>
            <a:off x="6488566" y="4326043"/>
            <a:ext cx="1860760" cy="553998"/>
          </a:xfrm>
          <a:prstGeom prst="rect">
            <a:avLst/>
          </a:prstGeom>
          <a:noFill/>
        </p:spPr>
        <p:txBody>
          <a:bodyPr wrap="square" rtlCol="0">
            <a:spAutoFit/>
          </a:bodyPr>
          <a:lstStyle/>
          <a:p>
            <a:r>
              <a:rPr lang="en-US" sz="1000" dirty="0"/>
              <a:t>Non-LL: </a:t>
            </a:r>
            <a:br>
              <a:rPr lang="en-US" sz="1000" dirty="0"/>
            </a:br>
            <a:r>
              <a:rPr lang="en-US" sz="1000" dirty="0"/>
              <a:t>Less frequent access</a:t>
            </a:r>
            <a:br>
              <a:rPr lang="en-US" sz="1000" dirty="0"/>
            </a:br>
            <a:r>
              <a:rPr lang="en-US" sz="1000" dirty="0"/>
              <a:t>More TXOP duration</a:t>
            </a:r>
          </a:p>
        </p:txBody>
      </p:sp>
      <p:cxnSp>
        <p:nvCxnSpPr>
          <p:cNvPr id="91" name="Straight Arrow Connector 90">
            <a:extLst>
              <a:ext uri="{FF2B5EF4-FFF2-40B4-BE49-F238E27FC236}">
                <a16:creationId xmlns:a16="http://schemas.microsoft.com/office/drawing/2014/main" id="{59943381-B6B7-39EA-AC96-DAD26AB1D44B}"/>
              </a:ext>
            </a:extLst>
          </p:cNvPr>
          <p:cNvCxnSpPr>
            <a:cxnSpLocks/>
            <a:stCxn id="81" idx="2"/>
          </p:cNvCxnSpPr>
          <p:nvPr/>
        </p:nvCxnSpPr>
        <p:spPr>
          <a:xfrm flipH="1">
            <a:off x="7086100" y="4287611"/>
            <a:ext cx="228571" cy="1847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FA06DA6D-B25E-7E61-4E2D-62B81C300EB1}"/>
              </a:ext>
            </a:extLst>
          </p:cNvPr>
          <p:cNvSpPr/>
          <p:nvPr/>
        </p:nvSpPr>
        <p:spPr>
          <a:xfrm>
            <a:off x="5158569" y="1205754"/>
            <a:ext cx="3009899" cy="263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Google Shape;53;p13">
            <a:extLst>
              <a:ext uri="{FF2B5EF4-FFF2-40B4-BE49-F238E27FC236}">
                <a16:creationId xmlns:a16="http://schemas.microsoft.com/office/drawing/2014/main" id="{16293812-BBF4-8123-1ED4-8D6B9CA7A374}"/>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107090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E4E063-0251-6235-9243-6EEE6F2FAD99}"/>
              </a:ext>
            </a:extLst>
          </p:cNvPr>
          <p:cNvSpPr>
            <a:spLocks noGrp="1"/>
          </p:cNvSpPr>
          <p:nvPr>
            <p:ph type="body" idx="1"/>
          </p:nvPr>
        </p:nvSpPr>
        <p:spPr>
          <a:xfrm>
            <a:off x="684213" y="1491853"/>
            <a:ext cx="7682547" cy="3501627"/>
          </a:xfrm>
        </p:spPr>
        <p:txBody>
          <a:bodyPr>
            <a:normAutofit fontScale="62500" lnSpcReduction="20000"/>
          </a:bodyPr>
          <a:lstStyle/>
          <a:p>
            <a:r>
              <a:rPr lang="en-US" b="0" dirty="0"/>
              <a:t>We propose to include a </a:t>
            </a:r>
            <a:r>
              <a:rPr lang="en-US" b="0" dirty="0">
                <a:latin typeface="Courier New" panose="02070309020205020404" pitchFamily="49" charset="0"/>
                <a:cs typeface="Courier New" panose="02070309020205020404" pitchFamily="49" charset="0"/>
              </a:rPr>
              <a:t>SUPPORTED_CLASS </a:t>
            </a:r>
            <a:r>
              <a:rPr lang="en-US" b="0" dirty="0"/>
              <a:t>subfield in the QoS information element, comprising of 8 bits with potential for fine grained TS classification up to 256 levels.</a:t>
            </a:r>
          </a:p>
          <a:p>
            <a:pPr lvl="1"/>
            <a:r>
              <a:rPr lang="en-US" b="0" dirty="0"/>
              <a:t>Some bits can be left as “reserved” for future use</a:t>
            </a:r>
          </a:p>
          <a:p>
            <a:r>
              <a:rPr lang="en-US" b="0" dirty="0"/>
              <a:t>Via a capability exchange (e.g. during association), AP and STA exchange support for Extended EDCA (EEDCA)</a:t>
            </a:r>
          </a:p>
          <a:p>
            <a:r>
              <a:rPr lang="en-US" b="0" dirty="0"/>
              <a:t>If both AP and STA support EEDCA, then both AP and STA can employ additional Access Classes</a:t>
            </a:r>
          </a:p>
          <a:p>
            <a:pPr lvl="1"/>
            <a:r>
              <a:rPr lang="en-US" b="0" dirty="0"/>
              <a:t>Maximum allowed Access Classes is indicated by 8 bits (</a:t>
            </a:r>
            <a:r>
              <a:rPr lang="en-US" b="0" dirty="0">
                <a:sym typeface="Wingdings" pitchFamily="2" charset="2"/>
              </a:rPr>
              <a:t> total # of allowed AC = 2^8)</a:t>
            </a:r>
          </a:p>
          <a:p>
            <a:pPr lvl="1"/>
            <a:r>
              <a:rPr lang="en-US" dirty="0"/>
              <a:t>For each AC, values of resulting EDCA parameters (e.g. </a:t>
            </a:r>
            <a:r>
              <a:rPr lang="en-US" dirty="0" err="1"/>
              <a:t>Cw</a:t>
            </a:r>
            <a:r>
              <a:rPr lang="en-US" dirty="0"/>
              <a:t> min, max, TXOP </a:t>
            </a:r>
            <a:r>
              <a:rPr lang="en-US" dirty="0" err="1"/>
              <a:t>etc</a:t>
            </a:r>
            <a:r>
              <a:rPr lang="en-US" dirty="0"/>
              <a:t>) are kept between the least and most restrictive parameters of present-day AC parameter values </a:t>
            </a:r>
            <a:r>
              <a:rPr lang="en-US" b="0" dirty="0">
                <a:sym typeface="Wingdings" pitchFamily="2" charset="2"/>
              </a:rPr>
              <a:t> fair </a:t>
            </a:r>
            <a:r>
              <a:rPr lang="en-US" b="0" dirty="0" err="1">
                <a:sym typeface="Wingdings" pitchFamily="2" charset="2"/>
              </a:rPr>
              <a:t>coex</a:t>
            </a:r>
            <a:r>
              <a:rPr lang="en-US" b="0" dirty="0">
                <a:sym typeface="Wingdings" pitchFamily="2" charset="2"/>
              </a:rPr>
              <a:t> with legacy devices</a:t>
            </a:r>
            <a:endParaRPr lang="en-US" b="0" dirty="0"/>
          </a:p>
          <a:p>
            <a:r>
              <a:rPr lang="en-US" b="0" dirty="0"/>
              <a:t>The additional ACs allow for optimized IFs and CW size to accommodate the LL traffic</a:t>
            </a:r>
          </a:p>
          <a:p>
            <a:r>
              <a:rPr lang="en-US" b="0" dirty="0"/>
              <a:t>The proposed </a:t>
            </a:r>
            <a:r>
              <a:rPr lang="en-US" b="0" dirty="0">
                <a:latin typeface="Courier New" panose="02070309020205020404" pitchFamily="49" charset="0"/>
                <a:cs typeface="Courier New" panose="02070309020205020404" pitchFamily="49" charset="0"/>
              </a:rPr>
              <a:t>SUPPORTED_CLASS </a:t>
            </a:r>
            <a:r>
              <a:rPr lang="en-US" b="0" dirty="0"/>
              <a:t>subfield enables a direct 1-to-1 mapping between DSCP traffic and 802.11 ACs, allowing much finer transition of IP traffic to the end users (i.e., STAs)</a:t>
            </a:r>
          </a:p>
        </p:txBody>
      </p:sp>
      <p:sp>
        <p:nvSpPr>
          <p:cNvPr id="4" name="Slide Number Placeholder 3">
            <a:extLst>
              <a:ext uri="{FF2B5EF4-FFF2-40B4-BE49-F238E27FC236}">
                <a16:creationId xmlns:a16="http://schemas.microsoft.com/office/drawing/2014/main" id="{2C2FBF23-41E6-6625-AF68-10F730030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13</a:t>
            </a:fld>
            <a:endParaRPr/>
          </a:p>
        </p:txBody>
      </p:sp>
      <p:sp>
        <p:nvSpPr>
          <p:cNvPr id="2" name="Title 1">
            <a:extLst>
              <a:ext uri="{FF2B5EF4-FFF2-40B4-BE49-F238E27FC236}">
                <a16:creationId xmlns:a16="http://schemas.microsoft.com/office/drawing/2014/main" id="{171142AE-D8C2-4066-8C20-859FBB4B9C0D}"/>
              </a:ext>
            </a:extLst>
          </p:cNvPr>
          <p:cNvSpPr>
            <a:spLocks noGrp="1"/>
          </p:cNvSpPr>
          <p:nvPr>
            <p:ph type="title"/>
          </p:nvPr>
        </p:nvSpPr>
        <p:spPr/>
        <p:txBody>
          <a:bodyPr/>
          <a:lstStyle/>
          <a:p>
            <a:r>
              <a:rPr lang="en-US" dirty="0"/>
              <a:t>Proposed Solution #3: Enhanced-EDCA</a:t>
            </a:r>
          </a:p>
        </p:txBody>
      </p:sp>
      <p:sp>
        <p:nvSpPr>
          <p:cNvPr id="5" name="Google Shape;53;p13">
            <a:extLst>
              <a:ext uri="{FF2B5EF4-FFF2-40B4-BE49-F238E27FC236}">
                <a16:creationId xmlns:a16="http://schemas.microsoft.com/office/drawing/2014/main" id="{A59BC6C2-497A-A781-2A5E-917E03A8F3D8}"/>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57162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42AE-D8C2-4066-8C20-859FBB4B9C0D}"/>
              </a:ext>
            </a:extLst>
          </p:cNvPr>
          <p:cNvSpPr>
            <a:spLocks noGrp="1"/>
          </p:cNvSpPr>
          <p:nvPr>
            <p:ph type="title"/>
          </p:nvPr>
        </p:nvSpPr>
        <p:spPr>
          <a:xfrm>
            <a:off x="628650" y="342900"/>
            <a:ext cx="7772400" cy="800100"/>
          </a:xfrm>
        </p:spPr>
        <p:txBody>
          <a:bodyPr/>
          <a:lstStyle/>
          <a:p>
            <a:r>
              <a:rPr lang="en-US" dirty="0"/>
              <a:t>Proposed Solution#4</a:t>
            </a:r>
          </a:p>
        </p:txBody>
      </p:sp>
      <p:sp>
        <p:nvSpPr>
          <p:cNvPr id="4" name="Slide Number Placeholder 3">
            <a:extLst>
              <a:ext uri="{FF2B5EF4-FFF2-40B4-BE49-F238E27FC236}">
                <a16:creationId xmlns:a16="http://schemas.microsoft.com/office/drawing/2014/main" id="{2C2FBF23-41E6-6625-AF68-10F730030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14</a:t>
            </a:fld>
            <a:endParaRPr/>
          </a:p>
        </p:txBody>
      </p:sp>
      <p:sp>
        <p:nvSpPr>
          <p:cNvPr id="7" name="TextBox 6">
            <a:extLst>
              <a:ext uri="{FF2B5EF4-FFF2-40B4-BE49-F238E27FC236}">
                <a16:creationId xmlns:a16="http://schemas.microsoft.com/office/drawing/2014/main" id="{E00D66B1-3572-8913-4C7C-9CC4B345E2B2}"/>
              </a:ext>
            </a:extLst>
          </p:cNvPr>
          <p:cNvSpPr txBox="1"/>
          <p:nvPr/>
        </p:nvSpPr>
        <p:spPr>
          <a:xfrm>
            <a:off x="7487929" y="1360338"/>
            <a:ext cx="1302818" cy="261610"/>
          </a:xfrm>
          <a:prstGeom prst="rect">
            <a:avLst/>
          </a:prstGeom>
          <a:noFill/>
        </p:spPr>
        <p:txBody>
          <a:bodyPr wrap="square" rtlCol="0">
            <a:spAutoFit/>
          </a:bodyPr>
          <a:lstStyle/>
          <a:p>
            <a:r>
              <a:rPr lang="en-US" sz="1050" dirty="0"/>
              <a:t>(MSDU, UP)</a:t>
            </a:r>
          </a:p>
        </p:txBody>
      </p:sp>
      <p:cxnSp>
        <p:nvCxnSpPr>
          <p:cNvPr id="9" name="Straight Arrow Connector 8">
            <a:extLst>
              <a:ext uri="{FF2B5EF4-FFF2-40B4-BE49-F238E27FC236}">
                <a16:creationId xmlns:a16="http://schemas.microsoft.com/office/drawing/2014/main" id="{FF6C6C69-BFC9-5770-E90A-2AFF18CF5CEB}"/>
              </a:ext>
            </a:extLst>
          </p:cNvPr>
          <p:cNvCxnSpPr/>
          <p:nvPr/>
        </p:nvCxnSpPr>
        <p:spPr>
          <a:xfrm>
            <a:off x="6620044" y="715892"/>
            <a:ext cx="0" cy="362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F7F7CB8-B469-2291-5D1F-1C08B7307BDA}"/>
              </a:ext>
            </a:extLst>
          </p:cNvPr>
          <p:cNvSpPr txBox="1"/>
          <p:nvPr/>
        </p:nvSpPr>
        <p:spPr>
          <a:xfrm>
            <a:off x="5251977" y="1136499"/>
            <a:ext cx="2984339" cy="253916"/>
          </a:xfrm>
          <a:prstGeom prst="rect">
            <a:avLst/>
          </a:prstGeom>
          <a:noFill/>
        </p:spPr>
        <p:txBody>
          <a:bodyPr wrap="square" rtlCol="0">
            <a:spAutoFit/>
          </a:bodyPr>
          <a:lstStyle/>
          <a:p>
            <a:r>
              <a:rPr lang="en-US" sz="1050" dirty="0"/>
              <a:t>AC Mapper and L4S to sub-queue assignment</a:t>
            </a:r>
          </a:p>
        </p:txBody>
      </p:sp>
      <p:sp>
        <p:nvSpPr>
          <p:cNvPr id="26" name="TextBox 25">
            <a:extLst>
              <a:ext uri="{FF2B5EF4-FFF2-40B4-BE49-F238E27FC236}">
                <a16:creationId xmlns:a16="http://schemas.microsoft.com/office/drawing/2014/main" id="{884544D8-F8C5-A0A4-4F62-B100E12DD3ED}"/>
              </a:ext>
            </a:extLst>
          </p:cNvPr>
          <p:cNvSpPr txBox="1"/>
          <p:nvPr/>
        </p:nvSpPr>
        <p:spPr>
          <a:xfrm>
            <a:off x="8326450" y="2256395"/>
            <a:ext cx="714206" cy="577081"/>
          </a:xfrm>
          <a:prstGeom prst="rect">
            <a:avLst/>
          </a:prstGeom>
          <a:noFill/>
        </p:spPr>
        <p:txBody>
          <a:bodyPr wrap="square" rtlCol="0">
            <a:spAutoFit/>
          </a:bodyPr>
          <a:lstStyle/>
          <a:p>
            <a:r>
              <a:rPr lang="en-US" sz="1050" dirty="0"/>
              <a:t>Transmit Queues for ACs</a:t>
            </a:r>
          </a:p>
        </p:txBody>
      </p:sp>
      <p:sp>
        <p:nvSpPr>
          <p:cNvPr id="55" name="TextBox 54">
            <a:extLst>
              <a:ext uri="{FF2B5EF4-FFF2-40B4-BE49-F238E27FC236}">
                <a16:creationId xmlns:a16="http://schemas.microsoft.com/office/drawing/2014/main" id="{81770C6A-5363-54E2-A750-DC075F5AD73F}"/>
              </a:ext>
            </a:extLst>
          </p:cNvPr>
          <p:cNvSpPr txBox="1"/>
          <p:nvPr/>
        </p:nvSpPr>
        <p:spPr>
          <a:xfrm>
            <a:off x="7337539" y="2140979"/>
            <a:ext cx="432350" cy="230832"/>
          </a:xfrm>
          <a:prstGeom prst="rect">
            <a:avLst/>
          </a:prstGeom>
          <a:noFill/>
        </p:spPr>
        <p:txBody>
          <a:bodyPr wrap="square" rtlCol="0">
            <a:spAutoFit/>
          </a:bodyPr>
          <a:lstStyle/>
          <a:p>
            <a:r>
              <a:rPr lang="en-US" sz="900" dirty="0">
                <a:solidFill>
                  <a:srgbClr val="FF0000"/>
                </a:solidFill>
              </a:rPr>
              <a:t>L4S</a:t>
            </a:r>
          </a:p>
        </p:txBody>
      </p:sp>
      <p:sp>
        <p:nvSpPr>
          <p:cNvPr id="56" name="TextBox 55">
            <a:extLst>
              <a:ext uri="{FF2B5EF4-FFF2-40B4-BE49-F238E27FC236}">
                <a16:creationId xmlns:a16="http://schemas.microsoft.com/office/drawing/2014/main" id="{49550623-89E2-8437-AF21-9849701FB7F1}"/>
              </a:ext>
            </a:extLst>
          </p:cNvPr>
          <p:cNvSpPr txBox="1"/>
          <p:nvPr/>
        </p:nvSpPr>
        <p:spPr>
          <a:xfrm>
            <a:off x="5418248" y="1825074"/>
            <a:ext cx="432350" cy="253916"/>
          </a:xfrm>
          <a:prstGeom prst="rect">
            <a:avLst/>
          </a:prstGeom>
          <a:noFill/>
        </p:spPr>
        <p:txBody>
          <a:bodyPr wrap="square" rtlCol="0">
            <a:spAutoFit/>
          </a:bodyPr>
          <a:lstStyle/>
          <a:p>
            <a:r>
              <a:rPr lang="en-US" sz="1050" dirty="0"/>
              <a:t>AC</a:t>
            </a:r>
            <a:r>
              <a:rPr lang="en-US" sz="1050" baseline="-25000" dirty="0"/>
              <a:t>7</a:t>
            </a:r>
            <a:endParaRPr lang="en-US" sz="1050" dirty="0"/>
          </a:p>
        </p:txBody>
      </p:sp>
      <p:sp>
        <p:nvSpPr>
          <p:cNvPr id="64" name="TextBox 63">
            <a:extLst>
              <a:ext uri="{FF2B5EF4-FFF2-40B4-BE49-F238E27FC236}">
                <a16:creationId xmlns:a16="http://schemas.microsoft.com/office/drawing/2014/main" id="{CECF8994-03F5-6EEB-0552-69A178123133}"/>
              </a:ext>
            </a:extLst>
          </p:cNvPr>
          <p:cNvSpPr txBox="1"/>
          <p:nvPr/>
        </p:nvSpPr>
        <p:spPr>
          <a:xfrm>
            <a:off x="5173677" y="3603704"/>
            <a:ext cx="3152773" cy="253916"/>
          </a:xfrm>
          <a:prstGeom prst="rect">
            <a:avLst/>
          </a:prstGeom>
          <a:noFill/>
        </p:spPr>
        <p:txBody>
          <a:bodyPr wrap="square" rtlCol="0">
            <a:spAutoFit/>
          </a:bodyPr>
          <a:lstStyle/>
          <a:p>
            <a:r>
              <a:rPr lang="en-US" sz="1050" dirty="0"/>
              <a:t>EDCA Functions with internal collision resolution</a:t>
            </a:r>
          </a:p>
        </p:txBody>
      </p:sp>
      <p:cxnSp>
        <p:nvCxnSpPr>
          <p:cNvPr id="66" name="Straight Arrow Connector 65">
            <a:extLst>
              <a:ext uri="{FF2B5EF4-FFF2-40B4-BE49-F238E27FC236}">
                <a16:creationId xmlns:a16="http://schemas.microsoft.com/office/drawing/2014/main" id="{2746F2D2-66B4-2CA4-088D-DBD8D8D1FEF8}"/>
              </a:ext>
            </a:extLst>
          </p:cNvPr>
          <p:cNvCxnSpPr>
            <a:cxnSpLocks/>
          </p:cNvCxnSpPr>
          <p:nvPr/>
        </p:nvCxnSpPr>
        <p:spPr>
          <a:xfrm flipH="1">
            <a:off x="5613239" y="3338120"/>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456A086-ECC7-6CAC-7AAF-A741EC4DD5F1}"/>
              </a:ext>
            </a:extLst>
          </p:cNvPr>
          <p:cNvCxnSpPr/>
          <p:nvPr/>
        </p:nvCxnSpPr>
        <p:spPr>
          <a:xfrm>
            <a:off x="5292739" y="4448175"/>
            <a:ext cx="30337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FD0B9FB6-C0ED-8050-014B-9157DBBEA17B}"/>
              </a:ext>
            </a:extLst>
          </p:cNvPr>
          <p:cNvSpPr txBox="1"/>
          <p:nvPr/>
        </p:nvSpPr>
        <p:spPr>
          <a:xfrm>
            <a:off x="7922777" y="4479630"/>
            <a:ext cx="1302818" cy="261610"/>
          </a:xfrm>
          <a:prstGeom prst="rect">
            <a:avLst/>
          </a:prstGeom>
          <a:noFill/>
        </p:spPr>
        <p:txBody>
          <a:bodyPr wrap="square" rtlCol="0">
            <a:spAutoFit/>
          </a:bodyPr>
          <a:lstStyle/>
          <a:p>
            <a:r>
              <a:rPr lang="en-US" sz="1050" dirty="0"/>
              <a:t>TXOP</a:t>
            </a:r>
          </a:p>
        </p:txBody>
      </p:sp>
      <p:sp>
        <p:nvSpPr>
          <p:cNvPr id="77" name="Rectangle 76">
            <a:extLst>
              <a:ext uri="{FF2B5EF4-FFF2-40B4-BE49-F238E27FC236}">
                <a16:creationId xmlns:a16="http://schemas.microsoft.com/office/drawing/2014/main" id="{1D416E95-2F67-7090-139E-507BE58EA6B6}"/>
              </a:ext>
            </a:extLst>
          </p:cNvPr>
          <p:cNvSpPr/>
          <p:nvPr/>
        </p:nvSpPr>
        <p:spPr>
          <a:xfrm>
            <a:off x="5308350" y="4029075"/>
            <a:ext cx="132028" cy="4191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a:extLst>
              <a:ext uri="{FF2B5EF4-FFF2-40B4-BE49-F238E27FC236}">
                <a16:creationId xmlns:a16="http://schemas.microsoft.com/office/drawing/2014/main" id="{FC28AB2A-CBDF-6C40-F7CB-717FE2076076}"/>
              </a:ext>
            </a:extLst>
          </p:cNvPr>
          <p:cNvSpPr/>
          <p:nvPr/>
        </p:nvSpPr>
        <p:spPr>
          <a:xfrm>
            <a:off x="5489325" y="4029075"/>
            <a:ext cx="132028" cy="4191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a:extLst>
              <a:ext uri="{FF2B5EF4-FFF2-40B4-BE49-F238E27FC236}">
                <a16:creationId xmlns:a16="http://schemas.microsoft.com/office/drawing/2014/main" id="{D6FDAE0E-2178-F44F-424F-9278544EA59A}"/>
              </a:ext>
            </a:extLst>
          </p:cNvPr>
          <p:cNvSpPr/>
          <p:nvPr/>
        </p:nvSpPr>
        <p:spPr>
          <a:xfrm>
            <a:off x="5679825" y="4029075"/>
            <a:ext cx="132028" cy="419100"/>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a:extLst>
              <a:ext uri="{FF2B5EF4-FFF2-40B4-BE49-F238E27FC236}">
                <a16:creationId xmlns:a16="http://schemas.microsoft.com/office/drawing/2014/main" id="{DCD89E87-1115-3C5F-A371-E65DB697DE0E}"/>
              </a:ext>
            </a:extLst>
          </p:cNvPr>
          <p:cNvSpPr/>
          <p:nvPr/>
        </p:nvSpPr>
        <p:spPr>
          <a:xfrm>
            <a:off x="5860800" y="4029075"/>
            <a:ext cx="132028" cy="419100"/>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a:extLst>
              <a:ext uri="{FF2B5EF4-FFF2-40B4-BE49-F238E27FC236}">
                <a16:creationId xmlns:a16="http://schemas.microsoft.com/office/drawing/2014/main" id="{5C051117-9DBE-096D-0B6E-D9D02B62923D}"/>
              </a:ext>
            </a:extLst>
          </p:cNvPr>
          <p:cNvSpPr txBox="1"/>
          <p:nvPr/>
        </p:nvSpPr>
        <p:spPr>
          <a:xfrm>
            <a:off x="6442402" y="3963026"/>
            <a:ext cx="487680" cy="400110"/>
          </a:xfrm>
          <a:prstGeom prst="rect">
            <a:avLst/>
          </a:prstGeom>
          <a:noFill/>
        </p:spPr>
        <p:txBody>
          <a:bodyPr wrap="square" rtlCol="0">
            <a:spAutoFit/>
          </a:bodyPr>
          <a:lstStyle/>
          <a:p>
            <a:r>
              <a:rPr lang="en-US" sz="2000" b="1" dirty="0"/>
              <a:t>…</a:t>
            </a:r>
          </a:p>
        </p:txBody>
      </p:sp>
      <p:sp>
        <p:nvSpPr>
          <p:cNvPr id="8" name="Rectangle 7">
            <a:extLst>
              <a:ext uri="{FF2B5EF4-FFF2-40B4-BE49-F238E27FC236}">
                <a16:creationId xmlns:a16="http://schemas.microsoft.com/office/drawing/2014/main" id="{DB7B226F-26B2-4B54-34C9-96CFF1ED8624}"/>
              </a:ext>
            </a:extLst>
          </p:cNvPr>
          <p:cNvSpPr/>
          <p:nvPr/>
        </p:nvSpPr>
        <p:spPr>
          <a:xfrm>
            <a:off x="5101699" y="1120144"/>
            <a:ext cx="3135993" cy="2637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3" name="Straight Arrow Connector 52">
            <a:extLst>
              <a:ext uri="{FF2B5EF4-FFF2-40B4-BE49-F238E27FC236}">
                <a16:creationId xmlns:a16="http://schemas.microsoft.com/office/drawing/2014/main" id="{F541DEAC-6C23-18C4-406B-BEB694619230}"/>
              </a:ext>
            </a:extLst>
          </p:cNvPr>
          <p:cNvCxnSpPr>
            <a:cxnSpLocks/>
          </p:cNvCxnSpPr>
          <p:nvPr/>
        </p:nvCxnSpPr>
        <p:spPr>
          <a:xfrm flipH="1">
            <a:off x="7784939" y="3356749"/>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07E387F-FF5C-839A-4B43-900F5EEFA1FC}"/>
              </a:ext>
            </a:extLst>
          </p:cNvPr>
          <p:cNvSpPr txBox="1"/>
          <p:nvPr/>
        </p:nvSpPr>
        <p:spPr>
          <a:xfrm>
            <a:off x="6487746" y="2855303"/>
            <a:ext cx="487680" cy="400110"/>
          </a:xfrm>
          <a:prstGeom prst="rect">
            <a:avLst/>
          </a:prstGeom>
          <a:noFill/>
        </p:spPr>
        <p:txBody>
          <a:bodyPr wrap="square" rtlCol="0">
            <a:spAutoFit/>
          </a:bodyPr>
          <a:lstStyle/>
          <a:p>
            <a:r>
              <a:rPr lang="en-US" sz="2000" b="1" dirty="0"/>
              <a:t>…</a:t>
            </a:r>
          </a:p>
        </p:txBody>
      </p:sp>
      <p:sp>
        <p:nvSpPr>
          <p:cNvPr id="65" name="Rectangle 64">
            <a:extLst>
              <a:ext uri="{FF2B5EF4-FFF2-40B4-BE49-F238E27FC236}">
                <a16:creationId xmlns:a16="http://schemas.microsoft.com/office/drawing/2014/main" id="{60502B06-ECE7-592B-2EB9-1202E96F7A60}"/>
              </a:ext>
            </a:extLst>
          </p:cNvPr>
          <p:cNvSpPr/>
          <p:nvPr/>
        </p:nvSpPr>
        <p:spPr>
          <a:xfrm>
            <a:off x="7403850" y="4019550"/>
            <a:ext cx="166364" cy="4191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Rectangle 73">
            <a:extLst>
              <a:ext uri="{FF2B5EF4-FFF2-40B4-BE49-F238E27FC236}">
                <a16:creationId xmlns:a16="http://schemas.microsoft.com/office/drawing/2014/main" id="{AEF09E94-D4FD-BD5E-56BA-783D356067B6}"/>
              </a:ext>
            </a:extLst>
          </p:cNvPr>
          <p:cNvSpPr/>
          <p:nvPr/>
        </p:nvSpPr>
        <p:spPr>
          <a:xfrm>
            <a:off x="7633030" y="4029075"/>
            <a:ext cx="166364" cy="419100"/>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5" name="TextBox 104">
            <a:extLst>
              <a:ext uri="{FF2B5EF4-FFF2-40B4-BE49-F238E27FC236}">
                <a16:creationId xmlns:a16="http://schemas.microsoft.com/office/drawing/2014/main" id="{561E8934-83A2-4AA0-E836-3A2E76292C91}"/>
              </a:ext>
            </a:extLst>
          </p:cNvPr>
          <p:cNvSpPr txBox="1"/>
          <p:nvPr/>
        </p:nvSpPr>
        <p:spPr>
          <a:xfrm>
            <a:off x="5138916" y="2065640"/>
            <a:ext cx="432350" cy="230832"/>
          </a:xfrm>
          <a:prstGeom prst="rect">
            <a:avLst/>
          </a:prstGeom>
          <a:noFill/>
        </p:spPr>
        <p:txBody>
          <a:bodyPr wrap="square" rtlCol="0">
            <a:spAutoFit/>
          </a:bodyPr>
          <a:lstStyle/>
          <a:p>
            <a:r>
              <a:rPr lang="en-US" sz="900" dirty="0">
                <a:solidFill>
                  <a:srgbClr val="FF0000"/>
                </a:solidFill>
              </a:rPr>
              <a:t>L4S</a:t>
            </a:r>
          </a:p>
        </p:txBody>
      </p:sp>
      <p:sp>
        <p:nvSpPr>
          <p:cNvPr id="106" name="Rectangle 105">
            <a:extLst>
              <a:ext uri="{FF2B5EF4-FFF2-40B4-BE49-F238E27FC236}">
                <a16:creationId xmlns:a16="http://schemas.microsoft.com/office/drawing/2014/main" id="{DC088E95-772A-4ED2-B7FC-1BD072F8009A}"/>
              </a:ext>
            </a:extLst>
          </p:cNvPr>
          <p:cNvSpPr/>
          <p:nvPr/>
        </p:nvSpPr>
        <p:spPr>
          <a:xfrm>
            <a:off x="5131464" y="3124778"/>
            <a:ext cx="457200" cy="152318"/>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7" name="Rectangle 106">
            <a:extLst>
              <a:ext uri="{FF2B5EF4-FFF2-40B4-BE49-F238E27FC236}">
                <a16:creationId xmlns:a16="http://schemas.microsoft.com/office/drawing/2014/main" id="{86D4720F-893D-9FC9-5DF9-9B1A69BAC392}"/>
              </a:ext>
            </a:extLst>
          </p:cNvPr>
          <p:cNvSpPr/>
          <p:nvPr/>
        </p:nvSpPr>
        <p:spPr>
          <a:xfrm>
            <a:off x="5101699" y="1836932"/>
            <a:ext cx="1013566" cy="14736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a:extLst>
              <a:ext uri="{FF2B5EF4-FFF2-40B4-BE49-F238E27FC236}">
                <a16:creationId xmlns:a16="http://schemas.microsoft.com/office/drawing/2014/main" id="{F54A7793-EA83-BDCE-47C7-5D903FEFD71C}"/>
              </a:ext>
            </a:extLst>
          </p:cNvPr>
          <p:cNvSpPr/>
          <p:nvPr/>
        </p:nvSpPr>
        <p:spPr>
          <a:xfrm>
            <a:off x="5131464" y="2943803"/>
            <a:ext cx="457200" cy="152318"/>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a:extLst>
              <a:ext uri="{FF2B5EF4-FFF2-40B4-BE49-F238E27FC236}">
                <a16:creationId xmlns:a16="http://schemas.microsoft.com/office/drawing/2014/main" id="{3E916D67-F1E4-84E2-CDA1-A58B054DEF84}"/>
              </a:ext>
            </a:extLst>
          </p:cNvPr>
          <p:cNvSpPr/>
          <p:nvPr/>
        </p:nvSpPr>
        <p:spPr>
          <a:xfrm>
            <a:off x="5645814" y="3115253"/>
            <a:ext cx="457200" cy="152318"/>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a:extLst>
              <a:ext uri="{FF2B5EF4-FFF2-40B4-BE49-F238E27FC236}">
                <a16:creationId xmlns:a16="http://schemas.microsoft.com/office/drawing/2014/main" id="{9AE2584D-9483-E187-8132-436BE9EC914F}"/>
              </a:ext>
            </a:extLst>
          </p:cNvPr>
          <p:cNvSpPr/>
          <p:nvPr/>
        </p:nvSpPr>
        <p:spPr>
          <a:xfrm>
            <a:off x="5645814" y="2934278"/>
            <a:ext cx="457200" cy="152318"/>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4" name="Straight Connector 113">
            <a:extLst>
              <a:ext uri="{FF2B5EF4-FFF2-40B4-BE49-F238E27FC236}">
                <a16:creationId xmlns:a16="http://schemas.microsoft.com/office/drawing/2014/main" id="{122BFC27-0DE9-BE92-F644-04EC75709DD2}"/>
              </a:ext>
            </a:extLst>
          </p:cNvPr>
          <p:cNvCxnSpPr>
            <a:cxnSpLocks/>
            <a:stCxn id="56" idx="2"/>
            <a:endCxn id="107" idx="2"/>
          </p:cNvCxnSpPr>
          <p:nvPr/>
        </p:nvCxnSpPr>
        <p:spPr>
          <a:xfrm flipH="1">
            <a:off x="5608482" y="2078990"/>
            <a:ext cx="25941" cy="1231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6C583CB-9E9B-AF14-BBB7-AE81A30C4CBA}"/>
              </a:ext>
            </a:extLst>
          </p:cNvPr>
          <p:cNvCxnSpPr>
            <a:cxnSpLocks/>
          </p:cNvCxnSpPr>
          <p:nvPr/>
        </p:nvCxnSpPr>
        <p:spPr>
          <a:xfrm>
            <a:off x="5101699" y="2069465"/>
            <a:ext cx="1010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09180CE6-2A74-BA48-28C4-025D997B9981}"/>
              </a:ext>
            </a:extLst>
          </p:cNvPr>
          <p:cNvSpPr/>
          <p:nvPr/>
        </p:nvSpPr>
        <p:spPr>
          <a:xfrm>
            <a:off x="5101699" y="3596644"/>
            <a:ext cx="3135993" cy="2637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2" name="TextBox 121">
            <a:extLst>
              <a:ext uri="{FF2B5EF4-FFF2-40B4-BE49-F238E27FC236}">
                <a16:creationId xmlns:a16="http://schemas.microsoft.com/office/drawing/2014/main" id="{41198791-9CF3-DBCC-3E0D-9588BED29968}"/>
              </a:ext>
            </a:extLst>
          </p:cNvPr>
          <p:cNvSpPr txBox="1"/>
          <p:nvPr/>
        </p:nvSpPr>
        <p:spPr>
          <a:xfrm>
            <a:off x="7583219" y="1872700"/>
            <a:ext cx="432350" cy="253916"/>
          </a:xfrm>
          <a:prstGeom prst="rect">
            <a:avLst/>
          </a:prstGeom>
          <a:noFill/>
        </p:spPr>
        <p:txBody>
          <a:bodyPr wrap="square" rtlCol="0">
            <a:spAutoFit/>
          </a:bodyPr>
          <a:lstStyle/>
          <a:p>
            <a:r>
              <a:rPr lang="en-US" sz="1050" dirty="0"/>
              <a:t>AC</a:t>
            </a:r>
            <a:r>
              <a:rPr lang="en-US" sz="1050" baseline="-25000" dirty="0"/>
              <a:t>0</a:t>
            </a:r>
            <a:endParaRPr lang="en-US" sz="1050" dirty="0"/>
          </a:p>
        </p:txBody>
      </p:sp>
      <p:sp>
        <p:nvSpPr>
          <p:cNvPr id="123" name="Rectangle 122">
            <a:extLst>
              <a:ext uri="{FF2B5EF4-FFF2-40B4-BE49-F238E27FC236}">
                <a16:creationId xmlns:a16="http://schemas.microsoft.com/office/drawing/2014/main" id="{AD88DF05-403E-2D47-DB27-D0C98285717C}"/>
              </a:ext>
            </a:extLst>
          </p:cNvPr>
          <p:cNvSpPr/>
          <p:nvPr/>
        </p:nvSpPr>
        <p:spPr>
          <a:xfrm>
            <a:off x="7312689" y="3143746"/>
            <a:ext cx="457200" cy="175342"/>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a:extLst>
              <a:ext uri="{FF2B5EF4-FFF2-40B4-BE49-F238E27FC236}">
                <a16:creationId xmlns:a16="http://schemas.microsoft.com/office/drawing/2014/main" id="{9207B282-BB95-960C-0850-8F596FF36743}"/>
              </a:ext>
            </a:extLst>
          </p:cNvPr>
          <p:cNvSpPr/>
          <p:nvPr/>
        </p:nvSpPr>
        <p:spPr>
          <a:xfrm>
            <a:off x="7282924" y="1855982"/>
            <a:ext cx="1013566" cy="14736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Rectangle 125">
            <a:extLst>
              <a:ext uri="{FF2B5EF4-FFF2-40B4-BE49-F238E27FC236}">
                <a16:creationId xmlns:a16="http://schemas.microsoft.com/office/drawing/2014/main" id="{F45910BB-D783-54B2-F88B-A30B242B0355}"/>
              </a:ext>
            </a:extLst>
          </p:cNvPr>
          <p:cNvSpPr/>
          <p:nvPr/>
        </p:nvSpPr>
        <p:spPr>
          <a:xfrm>
            <a:off x="7827039" y="3143746"/>
            <a:ext cx="457200" cy="190500"/>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7" name="Rectangle 126">
            <a:extLst>
              <a:ext uri="{FF2B5EF4-FFF2-40B4-BE49-F238E27FC236}">
                <a16:creationId xmlns:a16="http://schemas.microsoft.com/office/drawing/2014/main" id="{E3624385-B03B-E8BC-E68E-39A3A6AFE99F}"/>
              </a:ext>
            </a:extLst>
          </p:cNvPr>
          <p:cNvSpPr/>
          <p:nvPr/>
        </p:nvSpPr>
        <p:spPr>
          <a:xfrm>
            <a:off x="7827039" y="2964171"/>
            <a:ext cx="457200" cy="159651"/>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8" name="Straight Connector 127">
            <a:extLst>
              <a:ext uri="{FF2B5EF4-FFF2-40B4-BE49-F238E27FC236}">
                <a16:creationId xmlns:a16="http://schemas.microsoft.com/office/drawing/2014/main" id="{CC0727EF-0F0C-AED2-B034-3494289BFED5}"/>
              </a:ext>
            </a:extLst>
          </p:cNvPr>
          <p:cNvCxnSpPr>
            <a:cxnSpLocks/>
            <a:stCxn id="122" idx="2"/>
            <a:endCxn id="124" idx="2"/>
          </p:cNvCxnSpPr>
          <p:nvPr/>
        </p:nvCxnSpPr>
        <p:spPr>
          <a:xfrm flipH="1">
            <a:off x="7789707" y="2126616"/>
            <a:ext cx="9687" cy="12029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1419DB5-8011-595C-4EE8-19EFD17AF5A2}"/>
              </a:ext>
            </a:extLst>
          </p:cNvPr>
          <p:cNvCxnSpPr>
            <a:cxnSpLocks/>
          </p:cNvCxnSpPr>
          <p:nvPr/>
        </p:nvCxnSpPr>
        <p:spPr>
          <a:xfrm>
            <a:off x="7282924" y="2117090"/>
            <a:ext cx="1010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35CA7E35-CCDC-9297-CCCF-79B40CED84DA}"/>
              </a:ext>
            </a:extLst>
          </p:cNvPr>
          <p:cNvSpPr txBox="1"/>
          <p:nvPr/>
        </p:nvSpPr>
        <p:spPr>
          <a:xfrm>
            <a:off x="628650" y="1078223"/>
            <a:ext cx="4189412" cy="2431435"/>
          </a:xfrm>
          <a:prstGeom prst="rect">
            <a:avLst/>
          </a:prstGeom>
          <a:noFill/>
        </p:spPr>
        <p:txBody>
          <a:bodyPr wrap="square" rtlCol="0">
            <a:spAutoFit/>
          </a:bodyPr>
          <a:lstStyle/>
          <a:p>
            <a:r>
              <a:rPr lang="en-US" dirty="0"/>
              <a:t>Combination of the proposed solutions 1 and 2 allows for</a:t>
            </a:r>
          </a:p>
          <a:p>
            <a:pPr marL="171450" indent="-171450">
              <a:buFont typeface="Arial" panose="020B0604020202020204" pitchFamily="34" charset="0"/>
              <a:buChar char="•"/>
            </a:pPr>
            <a:r>
              <a:rPr lang="en-US" dirty="0"/>
              <a:t>Much finer traffic categorization</a:t>
            </a:r>
          </a:p>
          <a:p>
            <a:pPr marL="171450" indent="-171450">
              <a:buFont typeface="Arial" panose="020B0604020202020204" pitchFamily="34" charset="0"/>
              <a:buChar char="•"/>
            </a:pPr>
            <a:r>
              <a:rPr lang="en-US" dirty="0"/>
              <a:t>Better support for LL traffic</a:t>
            </a:r>
          </a:p>
          <a:p>
            <a:pPr marL="171450" indent="-171450">
              <a:buFont typeface="Arial" panose="020B0604020202020204" pitchFamily="34" charset="0"/>
              <a:buChar char="•"/>
            </a:pPr>
            <a:r>
              <a:rPr lang="en-US" dirty="0"/>
              <a:t>Capability for congestion control thanks to L4S tagging</a:t>
            </a:r>
          </a:p>
          <a:p>
            <a:pPr marL="171450" indent="-171450">
              <a:buFont typeface="Arial" panose="020B0604020202020204" pitchFamily="34" charset="0"/>
              <a:buChar char="•"/>
            </a:pPr>
            <a:r>
              <a:rPr lang="en-US" dirty="0"/>
              <a:t>Refined EDCA with more resolution as well as intra-AC MSDU prioritization. </a:t>
            </a:r>
          </a:p>
          <a:p>
            <a:pPr marL="171450" indent="-171450">
              <a:buFont typeface="Arial" panose="020B0604020202020204" pitchFamily="34" charset="0"/>
              <a:buChar char="•"/>
            </a:pPr>
            <a:r>
              <a:rPr lang="en-US" dirty="0"/>
              <a:t>Support for up to 16 different TSs</a:t>
            </a:r>
          </a:p>
          <a:p>
            <a:endParaRPr lang="en-US" dirty="0"/>
          </a:p>
          <a:p>
            <a:pPr marL="171450" indent="-171450">
              <a:buFont typeface="Arial" panose="020B0604020202020204" pitchFamily="34" charset="0"/>
              <a:buChar char="•"/>
            </a:pPr>
            <a:endParaRPr lang="en-US" sz="1200" dirty="0"/>
          </a:p>
        </p:txBody>
      </p:sp>
      <p:cxnSp>
        <p:nvCxnSpPr>
          <p:cNvPr id="137" name="Straight Arrow Connector 136">
            <a:extLst>
              <a:ext uri="{FF2B5EF4-FFF2-40B4-BE49-F238E27FC236}">
                <a16:creationId xmlns:a16="http://schemas.microsoft.com/office/drawing/2014/main" id="{C0ECF78B-C9C5-0B7D-AA6F-863F3B795EC9}"/>
              </a:ext>
            </a:extLst>
          </p:cNvPr>
          <p:cNvCxnSpPr>
            <a:cxnSpLocks/>
            <a:endCxn id="107" idx="0"/>
          </p:cNvCxnSpPr>
          <p:nvPr/>
        </p:nvCxnSpPr>
        <p:spPr>
          <a:xfrm flipH="1">
            <a:off x="5608482" y="1383914"/>
            <a:ext cx="1002121" cy="453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474559E8-4946-960F-8C21-F7513F737136}"/>
              </a:ext>
            </a:extLst>
          </p:cNvPr>
          <p:cNvCxnSpPr>
            <a:cxnSpLocks/>
            <a:stCxn id="8" idx="2"/>
            <a:endCxn id="124" idx="0"/>
          </p:cNvCxnSpPr>
          <p:nvPr/>
        </p:nvCxnSpPr>
        <p:spPr>
          <a:xfrm>
            <a:off x="6669696" y="1383914"/>
            <a:ext cx="1120011" cy="472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CC0C8D3-B24F-317C-795E-59F294AFEDFB}"/>
              </a:ext>
            </a:extLst>
          </p:cNvPr>
          <p:cNvSpPr txBox="1"/>
          <p:nvPr/>
        </p:nvSpPr>
        <p:spPr>
          <a:xfrm>
            <a:off x="6399231" y="1340621"/>
            <a:ext cx="487680" cy="400110"/>
          </a:xfrm>
          <a:prstGeom prst="rect">
            <a:avLst/>
          </a:prstGeom>
          <a:noFill/>
        </p:spPr>
        <p:txBody>
          <a:bodyPr wrap="square" rtlCol="0">
            <a:spAutoFit/>
          </a:bodyPr>
          <a:lstStyle/>
          <a:p>
            <a:r>
              <a:rPr lang="en-US" sz="2000" b="1" dirty="0"/>
              <a:t>…</a:t>
            </a:r>
          </a:p>
        </p:txBody>
      </p:sp>
      <p:sp>
        <p:nvSpPr>
          <p:cNvPr id="5" name="Google Shape;53;p13">
            <a:extLst>
              <a:ext uri="{FF2B5EF4-FFF2-40B4-BE49-F238E27FC236}">
                <a16:creationId xmlns:a16="http://schemas.microsoft.com/office/drawing/2014/main" id="{77A3C82B-11A2-D8E7-C456-FB84FFADD01C}"/>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177204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body" idx="1"/>
          </p:nvPr>
        </p:nvSpPr>
        <p:spPr>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Clr>
                <a:schemeClr val="dk1"/>
              </a:buClr>
              <a:buSzPts val="2400"/>
              <a:buFont typeface="Times New Roman"/>
              <a:buChar char="•"/>
            </a:pPr>
            <a:r>
              <a:rPr lang="en" dirty="0"/>
              <a:t>Do you support the following feature in UHR:</a:t>
            </a:r>
            <a:endParaRPr dirty="0"/>
          </a:p>
          <a:p>
            <a:pPr marL="742950" lvl="1" indent="-285750" algn="l" rtl="0">
              <a:spcBef>
                <a:spcPts val="400"/>
              </a:spcBef>
              <a:spcAft>
                <a:spcPts val="0"/>
              </a:spcAft>
              <a:buClr>
                <a:schemeClr val="dk1"/>
              </a:buClr>
              <a:buSzPts val="2000"/>
              <a:buFont typeface="Times New Roman"/>
              <a:buChar char="–"/>
            </a:pPr>
            <a:r>
              <a:rPr lang="en-US" dirty="0"/>
              <a:t>Enhancements (e.g. via Solution# 2, 3,4) to the QoS facility to accommodate fine-grained traffic type distinction to enable better identification of low-latency traffic. </a:t>
            </a:r>
          </a:p>
          <a:p>
            <a:pPr marL="1200150" lvl="2" indent="-285750">
              <a:spcBef>
                <a:spcPts val="400"/>
              </a:spcBef>
              <a:buSzPts val="2000"/>
              <a:buFont typeface="Times New Roman"/>
              <a:buChar char="–"/>
            </a:pPr>
            <a:r>
              <a:rPr lang="en-US" i="1" dirty="0"/>
              <a:t>Note, all feasible solutions are expected be explored during resulting work.</a:t>
            </a:r>
            <a:endParaRPr lang="en-US" dirty="0"/>
          </a:p>
          <a:p>
            <a:pPr marL="457200" lvl="1" indent="0" algn="l" rtl="0">
              <a:spcBef>
                <a:spcPts val="400"/>
              </a:spcBef>
              <a:spcAft>
                <a:spcPts val="0"/>
              </a:spcAft>
              <a:buClr>
                <a:schemeClr val="dk1"/>
              </a:buClr>
              <a:buSzPts val="2000"/>
              <a:buNone/>
            </a:pPr>
            <a:endParaRPr lang="en-US" dirty="0"/>
          </a:p>
          <a:p>
            <a:pPr marL="742950" lvl="1" indent="-285750" algn="l" rtl="0">
              <a:spcBef>
                <a:spcPts val="400"/>
              </a:spcBef>
              <a:spcAft>
                <a:spcPts val="0"/>
              </a:spcAft>
              <a:buClr>
                <a:schemeClr val="dk1"/>
              </a:buClr>
              <a:buSzPts val="2000"/>
              <a:buFont typeface="Times New Roman"/>
              <a:buChar char="–"/>
            </a:pPr>
            <a:r>
              <a:rPr lang="en" dirty="0"/>
              <a:t>Y/N/A</a:t>
            </a:r>
            <a:endParaRPr dirty="0"/>
          </a:p>
        </p:txBody>
      </p:sp>
      <p:sp>
        <p:nvSpPr>
          <p:cNvPr id="226" name="Google Shape;226;p39"/>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15</a:t>
            </a:fld>
            <a:endParaRPr/>
          </a:p>
        </p:txBody>
      </p:sp>
      <p:sp>
        <p:nvSpPr>
          <p:cNvPr id="227" name="Google Shape;227;p39"/>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 dirty="0"/>
              <a:t>Straw Poll 1</a:t>
            </a:r>
            <a:endParaRPr dirty="0"/>
          </a:p>
        </p:txBody>
      </p:sp>
      <p:sp>
        <p:nvSpPr>
          <p:cNvPr id="5" name="Google Shape;53;p13">
            <a:extLst>
              <a:ext uri="{FF2B5EF4-FFF2-40B4-BE49-F238E27FC236}">
                <a16:creationId xmlns:a16="http://schemas.microsoft.com/office/drawing/2014/main" id="{1C9028AA-A410-9BE7-488F-957AC1B806E2}"/>
              </a:ext>
            </a:extLst>
          </p:cNvPr>
          <p:cNvSpPr txBox="1">
            <a:spLocks noGrp="1"/>
          </p:cNvSpPr>
          <p:nvPr>
            <p:ph type="dt" idx="10"/>
          </p:nvPr>
        </p:nvSpPr>
        <p:spPr>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body" idx="1"/>
          </p:nvPr>
        </p:nvSpPr>
        <p:spPr>
          <a:xfrm>
            <a:off x="684225" y="1314450"/>
            <a:ext cx="7772400" cy="32634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Clr>
                <a:schemeClr val="dk1"/>
              </a:buClr>
              <a:buSzPts val="2400"/>
              <a:buFont typeface="Times New Roman"/>
              <a:buChar char="•"/>
            </a:pPr>
            <a:r>
              <a:rPr lang="en" dirty="0"/>
              <a:t>Do you support the following feature in UHR:</a:t>
            </a:r>
            <a:endParaRPr dirty="0"/>
          </a:p>
          <a:p>
            <a:pPr marL="742950" lvl="1" indent="-285750" algn="l" rtl="0">
              <a:spcBef>
                <a:spcPts val="400"/>
              </a:spcBef>
              <a:spcAft>
                <a:spcPts val="0"/>
              </a:spcAft>
              <a:buClr>
                <a:schemeClr val="dk1"/>
              </a:buClr>
              <a:buSzPts val="2000"/>
              <a:buFont typeface="Times New Roman"/>
              <a:buChar char="–"/>
            </a:pPr>
            <a:r>
              <a:rPr lang="en-US" dirty="0"/>
              <a:t>Enhancements to the QoS facility by enabling congestion control mechanisms required to handle low-latency traffic (e.g. Solution#1). </a:t>
            </a:r>
          </a:p>
          <a:p>
            <a:pPr marL="1200150" lvl="2" indent="-285750">
              <a:spcBef>
                <a:spcPts val="400"/>
              </a:spcBef>
              <a:buSzPts val="2000"/>
              <a:buFont typeface="Times New Roman"/>
              <a:buChar char="–"/>
            </a:pPr>
            <a:r>
              <a:rPr lang="en-US" i="1" dirty="0"/>
              <a:t>Note, all feasible solutions should be explored during resulting work.</a:t>
            </a:r>
            <a:endParaRPr dirty="0"/>
          </a:p>
          <a:p>
            <a:pPr marL="0" lvl="0" indent="0" algn="l" rtl="0">
              <a:spcBef>
                <a:spcPts val="480"/>
              </a:spcBef>
              <a:spcAft>
                <a:spcPts val="0"/>
              </a:spcAft>
              <a:buClr>
                <a:schemeClr val="dk1"/>
              </a:buClr>
              <a:buSzPts val="2400"/>
              <a:buFont typeface="Times New Roman"/>
              <a:buNone/>
            </a:pPr>
            <a:endParaRPr dirty="0"/>
          </a:p>
          <a:p>
            <a:pPr marL="742950" lvl="1" indent="-285750" algn="l" rtl="0">
              <a:spcBef>
                <a:spcPts val="400"/>
              </a:spcBef>
              <a:spcAft>
                <a:spcPts val="0"/>
              </a:spcAft>
              <a:buClr>
                <a:schemeClr val="dk1"/>
              </a:buClr>
              <a:buSzPts val="2000"/>
              <a:buFont typeface="Times New Roman"/>
              <a:buChar char="–"/>
            </a:pPr>
            <a:r>
              <a:rPr lang="en" dirty="0"/>
              <a:t>Y/N/A</a:t>
            </a:r>
            <a:endParaRPr dirty="0"/>
          </a:p>
        </p:txBody>
      </p:sp>
      <p:sp>
        <p:nvSpPr>
          <p:cNvPr id="226" name="Google Shape;226;p39"/>
          <p:cNvSpPr txBox="1">
            <a:spLocks noGrp="1"/>
          </p:cNvSpPr>
          <p:nvPr>
            <p:ph type="sldNum" idx="12"/>
          </p:nvPr>
        </p:nvSpPr>
        <p:spPr>
          <a:xfrm>
            <a:off x="4344988" y="4856560"/>
            <a:ext cx="530100" cy="136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16</a:t>
            </a:fld>
            <a:endParaRPr/>
          </a:p>
        </p:txBody>
      </p:sp>
      <p:sp>
        <p:nvSpPr>
          <p:cNvPr id="227" name="Google Shape;227;p39"/>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 dirty="0"/>
              <a:t>Straw Poll 2</a:t>
            </a:r>
            <a:endParaRPr dirty="0"/>
          </a:p>
        </p:txBody>
      </p:sp>
      <p:sp>
        <p:nvSpPr>
          <p:cNvPr id="5" name="Google Shape;53;p13">
            <a:extLst>
              <a:ext uri="{FF2B5EF4-FFF2-40B4-BE49-F238E27FC236}">
                <a16:creationId xmlns:a16="http://schemas.microsoft.com/office/drawing/2014/main" id="{F80E450B-07C7-58A0-5243-FE19127C5C76}"/>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32486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A7D994-D2ED-593B-1749-411BCD12F84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17</a:t>
            </a:fld>
            <a:endParaRPr/>
          </a:p>
        </p:txBody>
      </p:sp>
      <p:sp>
        <p:nvSpPr>
          <p:cNvPr id="6" name="Title 5">
            <a:extLst>
              <a:ext uri="{FF2B5EF4-FFF2-40B4-BE49-F238E27FC236}">
                <a16:creationId xmlns:a16="http://schemas.microsoft.com/office/drawing/2014/main" id="{75B4BF7E-7D95-55DA-79A6-92B02E92829B}"/>
              </a:ext>
            </a:extLst>
          </p:cNvPr>
          <p:cNvSpPr>
            <a:spLocks noGrp="1"/>
          </p:cNvSpPr>
          <p:nvPr>
            <p:ph type="title"/>
          </p:nvPr>
        </p:nvSpPr>
        <p:spPr/>
        <p:txBody>
          <a:bodyPr/>
          <a:lstStyle/>
          <a:p>
            <a:r>
              <a:rPr lang="en-US" dirty="0"/>
              <a:t>References</a:t>
            </a:r>
          </a:p>
        </p:txBody>
      </p:sp>
      <p:sp>
        <p:nvSpPr>
          <p:cNvPr id="9" name="Content Placeholder 2">
            <a:extLst>
              <a:ext uri="{FF2B5EF4-FFF2-40B4-BE49-F238E27FC236}">
                <a16:creationId xmlns:a16="http://schemas.microsoft.com/office/drawing/2014/main" id="{634E1740-A871-3C25-3F75-18BE55D01A9D}"/>
              </a:ext>
            </a:extLst>
          </p:cNvPr>
          <p:cNvSpPr>
            <a:spLocks noGrp="1"/>
          </p:cNvSpPr>
          <p:nvPr>
            <p:ph type="body" idx="1"/>
          </p:nvPr>
        </p:nvSpPr>
        <p:spPr/>
        <p:txBody>
          <a:bodyPr>
            <a:normAutofit fontScale="77500" lnSpcReduction="20000"/>
          </a:bodyPr>
          <a:lstStyle/>
          <a:p>
            <a:pPr marL="571500" indent="-457200">
              <a:buFont typeface="+mj-lt"/>
              <a:buAutoNum type="arabicPeriod"/>
            </a:pPr>
            <a:r>
              <a:rPr lang="en-US" sz="2000" dirty="0"/>
              <a:t>11-22/1393, </a:t>
            </a:r>
            <a:r>
              <a:rPr lang="en-GB" sz="2000" dirty="0"/>
              <a:t>Latency Reduction Scheme for UHR</a:t>
            </a:r>
          </a:p>
          <a:p>
            <a:pPr marL="571500" indent="-457200">
              <a:buFont typeface="+mj-lt"/>
              <a:buAutoNum type="arabicPeriod"/>
            </a:pPr>
            <a:r>
              <a:rPr lang="en-GB" sz="2000" dirty="0"/>
              <a:t>11-22/1880, Latency and Reliability enhancements for UHR</a:t>
            </a:r>
            <a:endParaRPr lang="en-US" sz="2000" dirty="0"/>
          </a:p>
          <a:p>
            <a:pPr marL="571500" indent="-457200">
              <a:buFont typeface="+mj-lt"/>
              <a:buAutoNum type="arabicPeriod"/>
            </a:pPr>
            <a:r>
              <a:rPr lang="en-US" sz="2000" dirty="0"/>
              <a:t>11-22/1519, Requirements of Low Latency in UHR</a:t>
            </a:r>
          </a:p>
          <a:p>
            <a:pPr marL="571500" indent="-457200">
              <a:buFont typeface="+mj-lt"/>
              <a:buAutoNum type="arabicPeriod"/>
            </a:pPr>
            <a:r>
              <a:rPr lang="en-US" sz="2000" dirty="0"/>
              <a:t>11-22/1530, </a:t>
            </a:r>
            <a:r>
              <a:rPr lang="en-US" altLang="zh-CN" sz="2000" dirty="0"/>
              <a:t>Multi AP coordination for next-generation Wi-Fi</a:t>
            </a:r>
            <a:endParaRPr lang="en-US" sz="2000" dirty="0"/>
          </a:p>
          <a:p>
            <a:pPr marL="571500" indent="-457200">
              <a:buFont typeface="+mj-lt"/>
              <a:buAutoNum type="arabicPeriod"/>
            </a:pPr>
            <a:r>
              <a:rPr lang="en-US" sz="2000" dirty="0"/>
              <a:t>11-22/1556, Multi-AP Coordination for Low Latency Traffic Delivery</a:t>
            </a:r>
          </a:p>
          <a:p>
            <a:pPr marL="571500" indent="-457200">
              <a:buFont typeface="+mj-lt"/>
              <a:buAutoNum type="arabicPeriod"/>
            </a:pPr>
            <a:r>
              <a:rPr lang="en-US" sz="2000" dirty="0"/>
              <a:t>11-22/0069r1, Considerations on latency improvement</a:t>
            </a:r>
          </a:p>
          <a:p>
            <a:pPr marL="571500" indent="-457200">
              <a:buFont typeface="+mj-lt"/>
              <a:buAutoNum type="arabicPeriod"/>
            </a:pPr>
            <a:r>
              <a:rPr lang="en-US" sz="2000" dirty="0">
                <a:ea typeface="굴림" panose="020B0600000101010101" pitchFamily="50" charset="-127"/>
              </a:rPr>
              <a:t>802.11me draft 2.1</a:t>
            </a:r>
          </a:p>
          <a:p>
            <a:pPr marL="571500" indent="-457200">
              <a:buFont typeface="+mj-lt"/>
              <a:buAutoNum type="arabicPeriod"/>
            </a:pPr>
            <a:r>
              <a:rPr lang="en-US" sz="2000" dirty="0">
                <a:ea typeface="굴림" panose="020B0600000101010101" pitchFamily="50" charset="-127"/>
                <a:hlinkClick r:id="rId2"/>
              </a:rPr>
              <a:t>IETF RFC 2474</a:t>
            </a:r>
            <a:endParaRPr lang="en-US" sz="2000" dirty="0">
              <a:ea typeface="굴림" panose="020B0600000101010101" pitchFamily="50" charset="-127"/>
            </a:endParaRPr>
          </a:p>
          <a:p>
            <a:pPr marL="571500" indent="-457200">
              <a:buFont typeface="+mj-lt"/>
              <a:buAutoNum type="arabicPeriod"/>
            </a:pPr>
            <a:r>
              <a:rPr lang="en-US" sz="2000" dirty="0">
                <a:hlinkClick r:id="rId3"/>
              </a:rPr>
              <a:t>IETF RFC 9330</a:t>
            </a:r>
            <a:endParaRPr lang="en-US" sz="2000" dirty="0"/>
          </a:p>
          <a:p>
            <a:pPr marL="571500" indent="-457200">
              <a:buFont typeface="+mj-lt"/>
              <a:buAutoNum type="arabicPeriod"/>
            </a:pPr>
            <a:r>
              <a:rPr lang="en-US" altLang="ko-KR" sz="2000" dirty="0">
                <a:ea typeface="굴림" panose="020B0600000101010101" pitchFamily="50" charset="-127"/>
                <a:hlinkClick r:id="rId4"/>
              </a:rPr>
              <a:t>IETF RFC 9331</a:t>
            </a:r>
            <a:endParaRPr lang="en-US" sz="2000" dirty="0">
              <a:ea typeface="굴림" panose="020B0600000101010101" pitchFamily="50" charset="-127"/>
            </a:endParaRPr>
          </a:p>
          <a:p>
            <a:pPr marL="571500" indent="-457200">
              <a:buFont typeface="+mj-lt"/>
              <a:buAutoNum type="arabicPeriod"/>
            </a:pPr>
            <a:r>
              <a:rPr lang="en-US" sz="2000" dirty="0">
                <a:ea typeface="굴림" panose="020B0600000101010101" pitchFamily="50" charset="-127"/>
                <a:hlinkClick r:id="rId5">
                  <a:extLst>
                    <a:ext uri="{A12FA001-AC4F-418D-AE19-62706E023703}">
                      <ahyp:hlinkClr xmlns:ahyp="http://schemas.microsoft.com/office/drawing/2018/hyperlinkcolor" val="tx"/>
                    </a:ext>
                  </a:extLst>
                </a:hlinkClick>
              </a:rPr>
              <a:t>3GPP TS 23.203 v8.15.0</a:t>
            </a:r>
            <a:endParaRPr lang="en-US" sz="2000" dirty="0">
              <a:ea typeface="굴림" panose="020B0600000101010101" pitchFamily="50" charset="-127"/>
            </a:endParaRPr>
          </a:p>
          <a:p>
            <a:pPr marL="571500" indent="-457200">
              <a:buFont typeface="+mj-lt"/>
              <a:buAutoNum type="arabicPeriod"/>
            </a:pPr>
            <a:r>
              <a:rPr lang="en-US" sz="2000" dirty="0">
                <a:ea typeface="굴림" panose="020B0600000101010101" pitchFamily="50" charset="-127"/>
                <a:hlinkClick r:id="rId6">
                  <a:extLst>
                    <a:ext uri="{A12FA001-AC4F-418D-AE19-62706E023703}">
                      <ahyp:hlinkClr xmlns:ahyp="http://schemas.microsoft.com/office/drawing/2018/hyperlinkcolor" val="tx"/>
                    </a:ext>
                  </a:extLst>
                </a:hlinkClick>
              </a:rPr>
              <a:t>3GPP TS 23.501 v18.0.0</a:t>
            </a:r>
            <a:endParaRPr lang="en-US" sz="2000" dirty="0">
              <a:ea typeface="굴림" panose="020B0600000101010101" pitchFamily="50" charset="-127"/>
            </a:endParaRP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3" name="Google Shape;53;p13">
            <a:extLst>
              <a:ext uri="{FF2B5EF4-FFF2-40B4-BE49-F238E27FC236}">
                <a16:creationId xmlns:a16="http://schemas.microsoft.com/office/drawing/2014/main" id="{59519A7F-DCA4-700D-D746-7F335A7BB5FA}"/>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88995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body" idx="1"/>
          </p:nvPr>
        </p:nvSpPr>
        <p:spPr>
          <a:prstGeom prst="rect">
            <a:avLst/>
          </a:prstGeom>
          <a:noFill/>
          <a:ln>
            <a:noFill/>
          </a:ln>
        </p:spPr>
        <p:txBody>
          <a:bodyPr spcFirstLastPara="1" wrap="square" lIns="92075" tIns="46025" rIns="92075" bIns="46025" anchor="t" anchorCtr="0">
            <a:normAutofit fontScale="92500" lnSpcReduction="10000"/>
          </a:bodyPr>
          <a:lstStyle/>
          <a:p>
            <a:pPr marL="342900" lvl="0" indent="-342900" algn="l" rtl="0">
              <a:spcBef>
                <a:spcPts val="0"/>
              </a:spcBef>
              <a:spcAft>
                <a:spcPts val="0"/>
              </a:spcAft>
              <a:buClr>
                <a:schemeClr val="dk1"/>
              </a:buClr>
              <a:buSzPts val="2400"/>
              <a:buFont typeface="Times New Roman"/>
              <a:buChar char="•"/>
            </a:pPr>
            <a:r>
              <a:rPr lang="en-US" dirty="0"/>
              <a:t>The purpose of this proposal is two-fold:</a:t>
            </a:r>
          </a:p>
          <a:p>
            <a:pPr marL="800100" lvl="1">
              <a:spcBef>
                <a:spcPts val="0"/>
              </a:spcBef>
              <a:buSzPts val="2400"/>
              <a:buFont typeface="Times New Roman"/>
              <a:buChar char="•"/>
            </a:pPr>
            <a:r>
              <a:rPr lang="en-US" dirty="0"/>
              <a:t>One is to highlight the shortcomings of traffic classification (under QoS facility) and corresponding treatment of uplink / downlink traffic in present day 802.11 specifications especially in relation to identification and treatment of low-latency traffic.</a:t>
            </a:r>
          </a:p>
          <a:p>
            <a:pPr marL="800100" lvl="1">
              <a:spcBef>
                <a:spcPts val="0"/>
              </a:spcBef>
              <a:buSzPts val="2400"/>
              <a:buFont typeface="Times New Roman"/>
              <a:buChar char="•"/>
            </a:pPr>
            <a:r>
              <a:rPr lang="en-US" dirty="0"/>
              <a:t>Secondly, to highlight shortcomings of current EDCA mode with respect to handling of congestion of the wireless medium and corresponding mechanisms in place to mitigate said congestion.</a:t>
            </a:r>
          </a:p>
          <a:p>
            <a:pPr marL="342900">
              <a:spcBef>
                <a:spcPts val="0"/>
              </a:spcBef>
              <a:buSzPts val="2400"/>
            </a:pPr>
            <a:r>
              <a:rPr lang="en-US" dirty="0"/>
              <a:t>Furthermore, high-level solutions are proposed as potential candidates to address said shortcomings.</a:t>
            </a:r>
            <a:endParaRPr dirty="0"/>
          </a:p>
        </p:txBody>
      </p:sp>
      <p:sp>
        <p:nvSpPr>
          <p:cNvPr id="135" name="Google Shape;135;p26"/>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2</a:t>
            </a:fld>
            <a:endParaRPr/>
          </a:p>
        </p:txBody>
      </p:sp>
      <p:sp>
        <p:nvSpPr>
          <p:cNvPr id="136" name="Google Shape;136;p26"/>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
              <a:t>Abstract</a:t>
            </a:r>
            <a:endParaRPr/>
          </a:p>
        </p:txBody>
      </p:sp>
      <p:sp>
        <p:nvSpPr>
          <p:cNvPr id="8" name="Google Shape;53;p13">
            <a:extLst>
              <a:ext uri="{FF2B5EF4-FFF2-40B4-BE49-F238E27FC236}">
                <a16:creationId xmlns:a16="http://schemas.microsoft.com/office/drawing/2014/main" id="{7344D438-17B0-091D-F829-1C8AE394B445}"/>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326808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457200" y="6152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Font typeface="Arial"/>
              <a:buNone/>
            </a:pPr>
            <a:r>
              <a:rPr lang="en-US" sz="2800" dirty="0"/>
              <a:t>Introduction</a:t>
            </a:r>
          </a:p>
        </p:txBody>
      </p:sp>
      <p:sp>
        <p:nvSpPr>
          <p:cNvPr id="149" name="Google Shape;149;p28"/>
          <p:cNvSpPr txBox="1">
            <a:spLocks noGrp="1"/>
          </p:cNvSpPr>
          <p:nvPr>
            <p:ph type="body" idx="1"/>
          </p:nvPr>
        </p:nvSpPr>
        <p:spPr>
          <a:xfrm>
            <a:off x="774812" y="1096899"/>
            <a:ext cx="7594375" cy="3692815"/>
          </a:xfrm>
          <a:prstGeom prst="rect">
            <a:avLst/>
          </a:prstGeom>
          <a:noFill/>
          <a:ln>
            <a:noFill/>
          </a:ln>
        </p:spPr>
        <p:txBody>
          <a:bodyPr spcFirstLastPara="1" wrap="square" lIns="68575" tIns="68575" rIns="68575" bIns="68575" anchor="t" anchorCtr="0">
            <a:normAutofit lnSpcReduction="10000"/>
          </a:bodyPr>
          <a:lstStyle/>
          <a:p>
            <a:pPr indent="-336550" algn="just">
              <a:spcBef>
                <a:spcPts val="900"/>
              </a:spcBef>
              <a:buSzPts val="1700"/>
              <a:buFont typeface="Times New Roman"/>
              <a:buChar char="●"/>
            </a:pPr>
            <a:r>
              <a:rPr lang="en-US" sz="1600" b="0" dirty="0"/>
              <a:t>The UHR SG finalized the PAR and CSD in the March meeting. The agreed upon KPIs compared to EHT are as follows:</a:t>
            </a:r>
            <a:endParaRPr lang="en-US" sz="1200" b="0" dirty="0"/>
          </a:p>
          <a:p>
            <a:pPr lvl="1" algn="just">
              <a:buFont typeface="Arial" panose="020B0604020202020204" pitchFamily="34" charset="0"/>
              <a:buChar char="•"/>
            </a:pPr>
            <a:r>
              <a:rPr lang="en-US" altLang="ko-KR" sz="1200" b="1" dirty="0"/>
              <a:t>Throughput </a:t>
            </a:r>
            <a:r>
              <a:rPr lang="en-US" altLang="ko-KR" sz="1200" dirty="0"/>
              <a:t>enhancement at different SINR levels (rate-vs-range)</a:t>
            </a:r>
          </a:p>
          <a:p>
            <a:pPr lvl="1" algn="just">
              <a:buFont typeface="Arial" panose="020B0604020202020204" pitchFamily="34" charset="0"/>
              <a:buChar char="•"/>
            </a:pPr>
            <a:r>
              <a:rPr lang="en-US" altLang="ko-KR" sz="1200" dirty="0"/>
              <a:t>Improvement to the tail of the </a:t>
            </a:r>
            <a:r>
              <a:rPr lang="en-US" altLang="ko-KR" sz="1200" b="1" dirty="0"/>
              <a:t>latency</a:t>
            </a:r>
            <a:r>
              <a:rPr lang="en-US" altLang="ko-KR" sz="1200" dirty="0"/>
              <a:t> distribution and </a:t>
            </a:r>
            <a:r>
              <a:rPr lang="en-US" altLang="ko-KR" sz="1200" b="1" dirty="0"/>
              <a:t>jitter</a:t>
            </a:r>
          </a:p>
          <a:p>
            <a:pPr lvl="1" algn="just">
              <a:buFont typeface="Arial" panose="020B0604020202020204" pitchFamily="34" charset="0"/>
              <a:buChar char="•"/>
            </a:pPr>
            <a:r>
              <a:rPr lang="en-US" altLang="ko-KR" sz="1200" dirty="0"/>
              <a:t>Improved</a:t>
            </a:r>
            <a:r>
              <a:rPr lang="en-US" altLang="ko-KR" sz="1200" b="1" dirty="0"/>
              <a:t> efficient use of wireless medium (WM)</a:t>
            </a:r>
          </a:p>
          <a:p>
            <a:pPr lvl="1" algn="just">
              <a:buFont typeface="Arial" panose="020B0604020202020204" pitchFamily="34" charset="0"/>
              <a:buChar char="•"/>
            </a:pPr>
            <a:r>
              <a:rPr lang="en-US" altLang="ko-KR" sz="1200" dirty="0"/>
              <a:t>Enhanced </a:t>
            </a:r>
            <a:r>
              <a:rPr lang="en-US" altLang="ko-KR" sz="1200" b="1" dirty="0"/>
              <a:t>power save </a:t>
            </a:r>
            <a:r>
              <a:rPr lang="en-US" altLang="ko-KR" sz="1200" dirty="0"/>
              <a:t>for both AP and non-AP STAs</a:t>
            </a:r>
            <a:endParaRPr lang="en-US" altLang="ko-KR" sz="1200" b="1" dirty="0"/>
          </a:p>
          <a:p>
            <a:pPr indent="-336550" algn="just">
              <a:spcBef>
                <a:spcPts val="900"/>
              </a:spcBef>
              <a:buSzPts val="1700"/>
              <a:buFont typeface="Times New Roman"/>
              <a:buChar char="●"/>
            </a:pPr>
            <a:r>
              <a:rPr lang="en-US" sz="1600" b="0" dirty="0"/>
              <a:t>Throughput, latency, and efficient use of wireless medium are tightly intertwined.</a:t>
            </a:r>
          </a:p>
          <a:p>
            <a:pPr indent="-336550" algn="just">
              <a:spcBef>
                <a:spcPts val="900"/>
              </a:spcBef>
              <a:buSzPts val="1700"/>
              <a:buFont typeface="Times New Roman"/>
              <a:buChar char="●"/>
            </a:pPr>
            <a:r>
              <a:rPr lang="en-US" sz="1600" b="0" dirty="0"/>
              <a:t>Various UHR contributions have been discussed for latency improvement, including Preemption [1-2], AI/ML [3], multi-AP coordination [4-5], and scheduling of LL traffic [6].</a:t>
            </a:r>
          </a:p>
          <a:p>
            <a:pPr indent="-336550">
              <a:spcBef>
                <a:spcPts val="900"/>
              </a:spcBef>
              <a:buSzPts val="1700"/>
              <a:buFont typeface="Times New Roman"/>
              <a:buChar char="●"/>
            </a:pPr>
            <a:r>
              <a:rPr lang="en-US" sz="1600" b="0" dirty="0"/>
              <a:t>This study focuses on enhancing the QoS facility to meet the demands of interactive, high-rate, and latency-critical applications such as online gaming, AR/VR, and web conferencing. The proposed improvements aim to provide optimal support for these applications while ensuring efficient use of network resources.</a:t>
            </a:r>
            <a:endParaRPr lang="en-US" sz="1700" b="0" dirty="0"/>
          </a:p>
          <a:p>
            <a:pPr indent="-336550" algn="just">
              <a:spcBef>
                <a:spcPts val="900"/>
              </a:spcBef>
              <a:buSzPts val="1700"/>
              <a:buFont typeface="Times New Roman"/>
              <a:buChar char="●"/>
            </a:pPr>
            <a:endParaRPr lang="en-US" sz="1700" b="0" dirty="0"/>
          </a:p>
          <a:p>
            <a:pPr indent="-336550" algn="just">
              <a:spcBef>
                <a:spcPts val="900"/>
              </a:spcBef>
              <a:buSzPts val="1700"/>
              <a:buFont typeface="Times New Roman"/>
              <a:buChar char="●"/>
            </a:pPr>
            <a:endParaRPr lang="en-US" sz="1700" b="0" dirty="0"/>
          </a:p>
          <a:p>
            <a:pPr marL="577850" lvl="1" indent="0" algn="just">
              <a:spcBef>
                <a:spcPts val="900"/>
              </a:spcBef>
              <a:buSzPts val="1700"/>
              <a:buNone/>
            </a:pPr>
            <a:endParaRPr lang="en-US" sz="1300" b="0" dirty="0"/>
          </a:p>
          <a:p>
            <a:pPr marL="0" lvl="0" indent="0" algn="just" rtl="0">
              <a:lnSpc>
                <a:spcPct val="100000"/>
              </a:lnSpc>
              <a:spcBef>
                <a:spcPts val="900"/>
              </a:spcBef>
              <a:spcAft>
                <a:spcPts val="0"/>
              </a:spcAft>
              <a:buNone/>
            </a:pPr>
            <a:endParaRPr sz="1800" b="0" dirty="0"/>
          </a:p>
        </p:txBody>
      </p:sp>
      <p:sp>
        <p:nvSpPr>
          <p:cNvPr id="150" name="Google Shape;150;p28"/>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3</a:t>
            </a:fld>
            <a:endParaRPr/>
          </a:p>
        </p:txBody>
      </p:sp>
      <p:sp>
        <p:nvSpPr>
          <p:cNvPr id="4" name="Google Shape;53;p13">
            <a:extLst>
              <a:ext uri="{FF2B5EF4-FFF2-40B4-BE49-F238E27FC236}">
                <a16:creationId xmlns:a16="http://schemas.microsoft.com/office/drawing/2014/main" id="{A4D6F1E6-B0AD-81B4-CF3F-952B5B9EFB92}"/>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70557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457200" y="6152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Font typeface="Arial"/>
              <a:buNone/>
            </a:pPr>
            <a:r>
              <a:rPr lang="en-US" sz="2800" dirty="0"/>
              <a:t>Key Contributors to Latency</a:t>
            </a:r>
          </a:p>
        </p:txBody>
      </p:sp>
      <p:sp>
        <p:nvSpPr>
          <p:cNvPr id="149" name="Google Shape;149;p28"/>
          <p:cNvSpPr txBox="1">
            <a:spLocks noGrp="1"/>
          </p:cNvSpPr>
          <p:nvPr>
            <p:ph type="body" idx="1"/>
          </p:nvPr>
        </p:nvSpPr>
        <p:spPr>
          <a:xfrm>
            <a:off x="585225" y="1046825"/>
            <a:ext cx="8229600" cy="3591900"/>
          </a:xfrm>
          <a:prstGeom prst="rect">
            <a:avLst/>
          </a:prstGeom>
          <a:noFill/>
          <a:ln>
            <a:noFill/>
          </a:ln>
        </p:spPr>
        <p:txBody>
          <a:bodyPr spcFirstLastPara="1" wrap="square" lIns="68575" tIns="68575" rIns="68575" bIns="68575" anchor="t" anchorCtr="0">
            <a:normAutofit fontScale="92500" lnSpcReduction="10000"/>
          </a:bodyPr>
          <a:lstStyle/>
          <a:p>
            <a:pPr indent="-336550" algn="just">
              <a:spcBef>
                <a:spcPts val="900"/>
              </a:spcBef>
              <a:buSzPts val="1700"/>
              <a:buFont typeface="Times New Roman"/>
              <a:buChar char="●"/>
            </a:pPr>
            <a:r>
              <a:rPr lang="en-US" sz="1700" b="0" dirty="0"/>
              <a:t>While achieving higher TPUTs seems plausible, it is quite challenging to guarantee high TPUT and low latency at the same time. </a:t>
            </a:r>
          </a:p>
          <a:p>
            <a:pPr indent="-336550" algn="just">
              <a:spcBef>
                <a:spcPts val="900"/>
              </a:spcBef>
              <a:buSzPts val="1700"/>
              <a:buFont typeface="Times New Roman"/>
              <a:buChar char="●"/>
            </a:pPr>
            <a:r>
              <a:rPr lang="en-US" sz="1700" b="0" dirty="0"/>
              <a:t>Ensuring low latency is not easy, especially in a loaded </a:t>
            </a:r>
            <a:r>
              <a:rPr lang="en-US" sz="1700" b="0" dirty="0" err="1"/>
              <a:t>WiFi</a:t>
            </a:r>
            <a:r>
              <a:rPr lang="en-US" sz="1700" b="0" dirty="0"/>
              <a:t> network. The factors that make it difficult to keep low latency are congestion, retransmission (due to packet loss) and queue delay.</a:t>
            </a:r>
          </a:p>
          <a:p>
            <a:pPr indent="-336550" algn="just">
              <a:spcBef>
                <a:spcPts val="900"/>
              </a:spcBef>
              <a:buSzPts val="1700"/>
              <a:buFont typeface="Times New Roman"/>
              <a:buChar char="●"/>
            </a:pPr>
            <a:r>
              <a:rPr lang="en-US" sz="1700" b="0" dirty="0"/>
              <a:t>Conventional congestion control techniques work on the premise of reducing transmission rate, leading to severe decrease in TPUT and thereby highlighting the seemingly unresolvable tradeoff between low latency and high TPUT performance.</a:t>
            </a:r>
          </a:p>
          <a:p>
            <a:pPr indent="-336550" algn="just">
              <a:spcBef>
                <a:spcPts val="900"/>
              </a:spcBef>
              <a:buSzPts val="1700"/>
              <a:buFont typeface="Times New Roman"/>
              <a:buChar char="●"/>
            </a:pPr>
            <a:r>
              <a:rPr lang="en-US" sz="1700" b="0" dirty="0"/>
              <a:t>We need a non-compromising congestion control protocol atop of QoS facility in SME to enable low latency high TPUT performance. </a:t>
            </a:r>
          </a:p>
          <a:p>
            <a:pPr indent="-336550" algn="just">
              <a:spcBef>
                <a:spcPts val="900"/>
              </a:spcBef>
              <a:buSzPts val="1700"/>
              <a:buFont typeface="Times New Roman"/>
              <a:buChar char="●"/>
            </a:pPr>
            <a:r>
              <a:rPr lang="en-US" sz="1700" b="0" dirty="0"/>
              <a:t>Low Latency Low Loss Scalable Throughput (L4S) is a (IETF) technology intended to ensure low delay and low packet loss rate for Internet flows, without affecting TPUT performance [9].</a:t>
            </a:r>
          </a:p>
          <a:p>
            <a:endParaRPr lang="en-US" sz="1700" b="0" dirty="0"/>
          </a:p>
          <a:p>
            <a:pPr indent="-336550" algn="just">
              <a:spcBef>
                <a:spcPts val="900"/>
              </a:spcBef>
              <a:buSzPts val="1700"/>
              <a:buFont typeface="Times New Roman"/>
              <a:buChar char="●"/>
            </a:pPr>
            <a:endParaRPr lang="en-US" sz="1700" b="0" dirty="0"/>
          </a:p>
          <a:p>
            <a:pPr marL="577850" lvl="1" indent="0" algn="just">
              <a:spcBef>
                <a:spcPts val="900"/>
              </a:spcBef>
              <a:buSzPts val="1700"/>
              <a:buNone/>
            </a:pPr>
            <a:endParaRPr lang="en-US" sz="1300" b="0" dirty="0"/>
          </a:p>
          <a:p>
            <a:pPr marL="0" lvl="0" indent="0" algn="just" rtl="0">
              <a:lnSpc>
                <a:spcPct val="100000"/>
              </a:lnSpc>
              <a:spcBef>
                <a:spcPts val="900"/>
              </a:spcBef>
              <a:spcAft>
                <a:spcPts val="0"/>
              </a:spcAft>
              <a:buNone/>
            </a:pPr>
            <a:endParaRPr sz="1800" b="0" dirty="0"/>
          </a:p>
        </p:txBody>
      </p:sp>
      <p:sp>
        <p:nvSpPr>
          <p:cNvPr id="150" name="Google Shape;150;p28"/>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4</a:t>
            </a:fld>
            <a:endParaRPr/>
          </a:p>
        </p:txBody>
      </p:sp>
      <p:sp>
        <p:nvSpPr>
          <p:cNvPr id="4" name="Google Shape;53;p13">
            <a:extLst>
              <a:ext uri="{FF2B5EF4-FFF2-40B4-BE49-F238E27FC236}">
                <a16:creationId xmlns:a16="http://schemas.microsoft.com/office/drawing/2014/main" id="{592E0208-6F9C-5182-9FD1-D33DEF162A4C}"/>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23854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457200" y="6152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Font typeface="Arial"/>
              <a:buNone/>
            </a:pPr>
            <a:r>
              <a:rPr lang="en-US" sz="2800" dirty="0"/>
              <a:t>Key Contributors to Latency (cont’d…)</a:t>
            </a:r>
          </a:p>
        </p:txBody>
      </p:sp>
      <p:sp>
        <p:nvSpPr>
          <p:cNvPr id="149" name="Google Shape;149;p28"/>
          <p:cNvSpPr txBox="1">
            <a:spLocks noGrp="1"/>
          </p:cNvSpPr>
          <p:nvPr>
            <p:ph type="body" idx="1"/>
          </p:nvPr>
        </p:nvSpPr>
        <p:spPr>
          <a:xfrm>
            <a:off x="585225" y="1046825"/>
            <a:ext cx="8229600" cy="3591900"/>
          </a:xfrm>
          <a:prstGeom prst="rect">
            <a:avLst/>
          </a:prstGeom>
          <a:noFill/>
          <a:ln>
            <a:noFill/>
          </a:ln>
        </p:spPr>
        <p:txBody>
          <a:bodyPr spcFirstLastPara="1" wrap="square" lIns="68575" tIns="68575" rIns="68575" bIns="68575" anchor="t" anchorCtr="0">
            <a:normAutofit fontScale="92500" lnSpcReduction="10000"/>
          </a:bodyPr>
          <a:lstStyle/>
          <a:p>
            <a:pPr indent="-336550" algn="just">
              <a:spcBef>
                <a:spcPts val="900"/>
              </a:spcBef>
              <a:buSzPts val="1700"/>
              <a:buFont typeface="Times New Roman"/>
              <a:buChar char="●"/>
            </a:pPr>
            <a:r>
              <a:rPr lang="en-US" sz="1700" b="0" dirty="0"/>
              <a:t>Another contributing factor to the latency of </a:t>
            </a:r>
            <a:r>
              <a:rPr lang="en-US" sz="1700" b="0" dirty="0" err="1"/>
              <a:t>WiFi</a:t>
            </a:r>
            <a:r>
              <a:rPr lang="en-US" sz="1700" b="0" dirty="0"/>
              <a:t> network is the lack of sufficient granularity to classify the traffic streams. </a:t>
            </a:r>
          </a:p>
          <a:p>
            <a:pPr indent="-336550" algn="just">
              <a:spcBef>
                <a:spcPts val="900"/>
              </a:spcBef>
              <a:buSzPts val="1700"/>
              <a:buFont typeface="Times New Roman"/>
              <a:buChar char="●"/>
            </a:pPr>
            <a:r>
              <a:rPr lang="en-US" sz="1700" b="0" dirty="0"/>
              <a:t>802.11e amendment (2002-2005) defined 4 priority levels, called access categories (ACs):</a:t>
            </a:r>
            <a:r>
              <a:rPr lang="en-US" sz="1300" dirty="0"/>
              <a:t>AC_BE (Best Effort), AC_BK (Background), AC_VI (Video), AC_VO (Voice) </a:t>
            </a:r>
            <a:r>
              <a:rPr lang="en-US" sz="1700" b="0" dirty="0"/>
              <a:t>which are still in use after almost 20 years! [7]</a:t>
            </a:r>
          </a:p>
          <a:p>
            <a:r>
              <a:rPr lang="en-US" sz="1800" b="0" dirty="0"/>
              <a:t>These access classes were well reflective of traffic prevalent over a decade or two ago. However, consumer needs and data consumptions have come a long way since and the current classification granularity is no more sufficient to meet the latency demands.</a:t>
            </a:r>
          </a:p>
          <a:p>
            <a:pPr lvl="1"/>
            <a:r>
              <a:rPr lang="en-US" sz="1400" dirty="0"/>
              <a:t>A total of only 8 UPs for received MSDUs which are then mapped to only 4 ACs for MPDU transmission over WM (very low resolution)</a:t>
            </a:r>
          </a:p>
          <a:p>
            <a:pPr lvl="1"/>
            <a:r>
              <a:rPr lang="en-US" sz="1400" dirty="0"/>
              <a:t>With such </a:t>
            </a:r>
            <a:r>
              <a:rPr lang="en-US" sz="1400" b="0" dirty="0"/>
              <a:t>low resolution, different TSs with varying latency requirements are blurred into a single AC, resulting in the loss of valuable info necessary for prioritizing the latency-sensitive TSs.</a:t>
            </a:r>
          </a:p>
          <a:p>
            <a:r>
              <a:rPr lang="en-US" sz="1800" b="0" dirty="0"/>
              <a:t>Let us review how other other technologies operating over various mediums (wireless and wireline) have accommodated the needs of growing traffic diversity needs. </a:t>
            </a:r>
          </a:p>
          <a:p>
            <a:pPr indent="-336550" algn="just">
              <a:spcBef>
                <a:spcPts val="900"/>
              </a:spcBef>
              <a:buSzPts val="1700"/>
              <a:buFont typeface="Times New Roman"/>
              <a:buChar char="●"/>
            </a:pPr>
            <a:endParaRPr lang="en-US" sz="1700" b="0" dirty="0"/>
          </a:p>
          <a:p>
            <a:pPr marL="577850" lvl="1" indent="0" algn="just">
              <a:spcBef>
                <a:spcPts val="900"/>
              </a:spcBef>
              <a:buSzPts val="1700"/>
              <a:buNone/>
            </a:pPr>
            <a:endParaRPr lang="en-US" sz="1300" b="0" dirty="0"/>
          </a:p>
          <a:p>
            <a:pPr marL="0" lvl="0" indent="0" algn="just" rtl="0">
              <a:lnSpc>
                <a:spcPct val="100000"/>
              </a:lnSpc>
              <a:spcBef>
                <a:spcPts val="900"/>
              </a:spcBef>
              <a:spcAft>
                <a:spcPts val="0"/>
              </a:spcAft>
              <a:buNone/>
            </a:pPr>
            <a:endParaRPr sz="1800" b="0" dirty="0"/>
          </a:p>
        </p:txBody>
      </p:sp>
      <p:sp>
        <p:nvSpPr>
          <p:cNvPr id="150" name="Google Shape;150;p28"/>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5</a:t>
            </a:fld>
            <a:endParaRPr/>
          </a:p>
        </p:txBody>
      </p:sp>
      <p:sp>
        <p:nvSpPr>
          <p:cNvPr id="3" name="Google Shape;53;p13">
            <a:extLst>
              <a:ext uri="{FF2B5EF4-FFF2-40B4-BE49-F238E27FC236}">
                <a16:creationId xmlns:a16="http://schemas.microsoft.com/office/drawing/2014/main" id="{44190638-60CA-7C8B-17AE-29851BC1CD06}"/>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805797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2C00D20-AC05-F048-2F90-7FC52FD2440F}"/>
              </a:ext>
            </a:extLst>
          </p:cNvPr>
          <p:cNvSpPr>
            <a:spLocks noGrp="1"/>
          </p:cNvSpPr>
          <p:nvPr>
            <p:ph type="body" idx="1"/>
          </p:nvPr>
        </p:nvSpPr>
        <p:spPr>
          <a:xfrm>
            <a:off x="472441" y="1491854"/>
            <a:ext cx="4244339" cy="3086100"/>
          </a:xfrm>
        </p:spPr>
        <p:txBody>
          <a:bodyPr>
            <a:normAutofit fontScale="92500" lnSpcReduction="10000"/>
          </a:bodyPr>
          <a:lstStyle/>
          <a:p>
            <a:r>
              <a:rPr lang="en-US" sz="1600" b="0" dirty="0"/>
              <a:t>IETF defined DSCP (Differentiated Services Code Point) as a method of classifying and managing network traffic in the IP layer [8].</a:t>
            </a:r>
          </a:p>
          <a:p>
            <a:r>
              <a:rPr lang="en-US" sz="1600" b="0" dirty="0"/>
              <a:t>DSCP enables network administrators to differentiate and prioritize network traffic by assigning a specific value to the IP header of a packet, which is used by routers to make decisions on how to handle the packet.</a:t>
            </a:r>
          </a:p>
          <a:p>
            <a:r>
              <a:rPr lang="en-US" sz="1600" b="0" dirty="0"/>
              <a:t>The DSCP values have a range of 0 to 63, with two unused bits currently available. These bits can be utilized to achieve even more refined traffic classification, potentially allowing up to 256 levels in the future.</a:t>
            </a:r>
          </a:p>
        </p:txBody>
      </p:sp>
      <p:sp>
        <p:nvSpPr>
          <p:cNvPr id="5" name="Slide Number Placeholder 4">
            <a:extLst>
              <a:ext uri="{FF2B5EF4-FFF2-40B4-BE49-F238E27FC236}">
                <a16:creationId xmlns:a16="http://schemas.microsoft.com/office/drawing/2014/main" id="{DB514516-DFE8-26DE-6EC2-12F741CF8C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6</a:t>
            </a:fld>
            <a:endParaRPr/>
          </a:p>
        </p:txBody>
      </p:sp>
      <p:sp>
        <p:nvSpPr>
          <p:cNvPr id="6" name="Title 5">
            <a:extLst>
              <a:ext uri="{FF2B5EF4-FFF2-40B4-BE49-F238E27FC236}">
                <a16:creationId xmlns:a16="http://schemas.microsoft.com/office/drawing/2014/main" id="{15AB2759-6A41-FBD3-C46C-71A7FD03BA3E}"/>
              </a:ext>
            </a:extLst>
          </p:cNvPr>
          <p:cNvSpPr>
            <a:spLocks noGrp="1"/>
          </p:cNvSpPr>
          <p:nvPr>
            <p:ph type="title"/>
          </p:nvPr>
        </p:nvSpPr>
        <p:spPr/>
        <p:txBody>
          <a:bodyPr/>
          <a:lstStyle/>
          <a:p>
            <a:r>
              <a:rPr lang="en-US" dirty="0"/>
              <a:t>What have other technologies done? (1/4)</a:t>
            </a:r>
          </a:p>
        </p:txBody>
      </p:sp>
      <p:pic>
        <p:nvPicPr>
          <p:cNvPr id="3" name="Picture 2">
            <a:extLst>
              <a:ext uri="{FF2B5EF4-FFF2-40B4-BE49-F238E27FC236}">
                <a16:creationId xmlns:a16="http://schemas.microsoft.com/office/drawing/2014/main" id="{53A8F9B8-E2DA-1A49-42E9-36453EB7C171}"/>
              </a:ext>
            </a:extLst>
          </p:cNvPr>
          <p:cNvPicPr>
            <a:picLocks noChangeAspect="1"/>
          </p:cNvPicPr>
          <p:nvPr/>
        </p:nvPicPr>
        <p:blipFill>
          <a:blip r:embed="rId2"/>
          <a:stretch>
            <a:fillRect/>
          </a:stretch>
        </p:blipFill>
        <p:spPr>
          <a:xfrm>
            <a:off x="4716781" y="2032008"/>
            <a:ext cx="4351020" cy="1663931"/>
          </a:xfrm>
          <a:prstGeom prst="rect">
            <a:avLst/>
          </a:prstGeom>
        </p:spPr>
      </p:pic>
      <p:sp>
        <p:nvSpPr>
          <p:cNvPr id="4" name="Google Shape;53;p13">
            <a:extLst>
              <a:ext uri="{FF2B5EF4-FFF2-40B4-BE49-F238E27FC236}">
                <a16:creationId xmlns:a16="http://schemas.microsoft.com/office/drawing/2014/main" id="{E5502B9B-7E59-9CE8-FE59-0452D897D420}"/>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265534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2C00D20-AC05-F048-2F90-7FC52FD2440F}"/>
              </a:ext>
            </a:extLst>
          </p:cNvPr>
          <p:cNvSpPr>
            <a:spLocks noGrp="1"/>
          </p:cNvSpPr>
          <p:nvPr>
            <p:ph type="body" idx="1"/>
          </p:nvPr>
        </p:nvSpPr>
        <p:spPr>
          <a:xfrm>
            <a:off x="478472" y="1314450"/>
            <a:ext cx="3493218" cy="3173730"/>
          </a:xfrm>
        </p:spPr>
        <p:txBody>
          <a:bodyPr>
            <a:normAutofit fontScale="85000" lnSpcReduction="10000"/>
          </a:bodyPr>
          <a:lstStyle/>
          <a:p>
            <a:pPr algn="just"/>
            <a:r>
              <a:rPr lang="en-US" b="0" dirty="0"/>
              <a:t>Back in early days of 4G LTE, 3GPP defined nine classes, each with its own set of QoS parameters such as packet delay, packet loss, and data rate [11].</a:t>
            </a:r>
          </a:p>
          <a:p>
            <a:pPr algn="just"/>
            <a:r>
              <a:rPr lang="en-US" b="0" dirty="0"/>
              <a:t>The 3GPP classification is commonly used in cellular networks, specifically for LTE and 5G networks.</a:t>
            </a:r>
          </a:p>
        </p:txBody>
      </p:sp>
      <p:sp>
        <p:nvSpPr>
          <p:cNvPr id="5" name="Slide Number Placeholder 4">
            <a:extLst>
              <a:ext uri="{FF2B5EF4-FFF2-40B4-BE49-F238E27FC236}">
                <a16:creationId xmlns:a16="http://schemas.microsoft.com/office/drawing/2014/main" id="{DB514516-DFE8-26DE-6EC2-12F741CF8C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7</a:t>
            </a:fld>
            <a:endParaRPr/>
          </a:p>
        </p:txBody>
      </p:sp>
      <p:sp>
        <p:nvSpPr>
          <p:cNvPr id="6" name="Title 5">
            <a:extLst>
              <a:ext uri="{FF2B5EF4-FFF2-40B4-BE49-F238E27FC236}">
                <a16:creationId xmlns:a16="http://schemas.microsoft.com/office/drawing/2014/main" id="{15AB2759-6A41-FBD3-C46C-71A7FD03BA3E}"/>
              </a:ext>
            </a:extLst>
          </p:cNvPr>
          <p:cNvSpPr>
            <a:spLocks noGrp="1"/>
          </p:cNvSpPr>
          <p:nvPr>
            <p:ph type="title"/>
          </p:nvPr>
        </p:nvSpPr>
        <p:spPr/>
        <p:txBody>
          <a:bodyPr/>
          <a:lstStyle/>
          <a:p>
            <a:r>
              <a:rPr lang="en-US" dirty="0"/>
              <a:t>What have other technologies done? (2/4)</a:t>
            </a:r>
          </a:p>
        </p:txBody>
      </p:sp>
      <p:pic>
        <p:nvPicPr>
          <p:cNvPr id="11" name="Picture 10">
            <a:extLst>
              <a:ext uri="{FF2B5EF4-FFF2-40B4-BE49-F238E27FC236}">
                <a16:creationId xmlns:a16="http://schemas.microsoft.com/office/drawing/2014/main" id="{A628FE4D-21B9-A923-5868-65D1531B7AFB}"/>
              </a:ext>
            </a:extLst>
          </p:cNvPr>
          <p:cNvPicPr>
            <a:picLocks noChangeAspect="1"/>
          </p:cNvPicPr>
          <p:nvPr/>
        </p:nvPicPr>
        <p:blipFill>
          <a:blip r:embed="rId2"/>
          <a:stretch>
            <a:fillRect/>
          </a:stretch>
        </p:blipFill>
        <p:spPr>
          <a:xfrm>
            <a:off x="4261168" y="1232774"/>
            <a:ext cx="4486510" cy="3033817"/>
          </a:xfrm>
          <a:prstGeom prst="rect">
            <a:avLst/>
          </a:prstGeom>
        </p:spPr>
      </p:pic>
      <p:sp>
        <p:nvSpPr>
          <p:cNvPr id="3" name="Google Shape;53;p13">
            <a:extLst>
              <a:ext uri="{FF2B5EF4-FFF2-40B4-BE49-F238E27FC236}">
                <a16:creationId xmlns:a16="http://schemas.microsoft.com/office/drawing/2014/main" id="{4860505D-51C9-9996-3448-775B35E32619}"/>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79168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2C00D20-AC05-F048-2F90-7FC52FD2440F}"/>
              </a:ext>
            </a:extLst>
          </p:cNvPr>
          <p:cNvSpPr>
            <a:spLocks noGrp="1"/>
          </p:cNvSpPr>
          <p:nvPr>
            <p:ph type="body" idx="1"/>
          </p:nvPr>
        </p:nvSpPr>
        <p:spPr>
          <a:xfrm>
            <a:off x="585153" y="1489075"/>
            <a:ext cx="3872548" cy="3086100"/>
          </a:xfrm>
        </p:spPr>
        <p:txBody>
          <a:bodyPr>
            <a:normAutofit fontScale="92500"/>
          </a:bodyPr>
          <a:lstStyle/>
          <a:p>
            <a:r>
              <a:rPr lang="en-US" b="0" dirty="0"/>
              <a:t>As of today (2023), 3GPP defined traffic types [12] have grown to </a:t>
            </a:r>
            <a:r>
              <a:rPr lang="en-US" b="0" u="sng" dirty="0"/>
              <a:t>over 25.</a:t>
            </a:r>
          </a:p>
          <a:p>
            <a:r>
              <a:rPr lang="en-US" b="0" dirty="0"/>
              <a:t>Fine-grained qualifications for traffic affords for better traffic treatment due to better resource allocation and utilization strategies</a:t>
            </a:r>
          </a:p>
          <a:p>
            <a:endParaRPr lang="en-US" b="0" dirty="0"/>
          </a:p>
        </p:txBody>
      </p:sp>
      <p:sp>
        <p:nvSpPr>
          <p:cNvPr id="5" name="Slide Number Placeholder 4">
            <a:extLst>
              <a:ext uri="{FF2B5EF4-FFF2-40B4-BE49-F238E27FC236}">
                <a16:creationId xmlns:a16="http://schemas.microsoft.com/office/drawing/2014/main" id="{DB514516-DFE8-26DE-6EC2-12F741CF8C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8</a:t>
            </a:fld>
            <a:endParaRPr/>
          </a:p>
        </p:txBody>
      </p:sp>
      <p:sp>
        <p:nvSpPr>
          <p:cNvPr id="6" name="Title 5">
            <a:extLst>
              <a:ext uri="{FF2B5EF4-FFF2-40B4-BE49-F238E27FC236}">
                <a16:creationId xmlns:a16="http://schemas.microsoft.com/office/drawing/2014/main" id="{15AB2759-6A41-FBD3-C46C-71A7FD03BA3E}"/>
              </a:ext>
            </a:extLst>
          </p:cNvPr>
          <p:cNvSpPr>
            <a:spLocks noGrp="1"/>
          </p:cNvSpPr>
          <p:nvPr>
            <p:ph type="title"/>
          </p:nvPr>
        </p:nvSpPr>
        <p:spPr/>
        <p:txBody>
          <a:bodyPr/>
          <a:lstStyle/>
          <a:p>
            <a:r>
              <a:rPr lang="en-US" dirty="0"/>
              <a:t>What have other technologies done? (3/4)</a:t>
            </a:r>
          </a:p>
        </p:txBody>
      </p:sp>
      <p:pic>
        <p:nvPicPr>
          <p:cNvPr id="2" name="Picture 1">
            <a:extLst>
              <a:ext uri="{FF2B5EF4-FFF2-40B4-BE49-F238E27FC236}">
                <a16:creationId xmlns:a16="http://schemas.microsoft.com/office/drawing/2014/main" id="{D2A54F43-BFE9-7DEC-F7D2-B00142B8EC46}"/>
              </a:ext>
            </a:extLst>
          </p:cNvPr>
          <p:cNvPicPr>
            <a:picLocks noChangeAspect="1"/>
          </p:cNvPicPr>
          <p:nvPr/>
        </p:nvPicPr>
        <p:blipFill>
          <a:blip r:embed="rId2"/>
          <a:stretch>
            <a:fillRect/>
          </a:stretch>
        </p:blipFill>
        <p:spPr>
          <a:xfrm>
            <a:off x="4686300" y="1489075"/>
            <a:ext cx="4322698" cy="2974549"/>
          </a:xfrm>
          <a:prstGeom prst="rect">
            <a:avLst/>
          </a:prstGeom>
        </p:spPr>
      </p:pic>
      <p:sp>
        <p:nvSpPr>
          <p:cNvPr id="4" name="Google Shape;53;p13">
            <a:extLst>
              <a:ext uri="{FF2B5EF4-FFF2-40B4-BE49-F238E27FC236}">
                <a16:creationId xmlns:a16="http://schemas.microsoft.com/office/drawing/2014/main" id="{1647CBEB-752A-332D-5B0B-07C4B632E2ED}"/>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66740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2C00D20-AC05-F048-2F90-7FC52FD2440F}"/>
              </a:ext>
            </a:extLst>
          </p:cNvPr>
          <p:cNvSpPr>
            <a:spLocks noGrp="1"/>
          </p:cNvSpPr>
          <p:nvPr>
            <p:ph type="body" idx="1"/>
          </p:nvPr>
        </p:nvSpPr>
        <p:spPr/>
        <p:txBody>
          <a:bodyPr>
            <a:normAutofit fontScale="62500" lnSpcReduction="20000"/>
          </a:bodyPr>
          <a:lstStyle/>
          <a:p>
            <a:r>
              <a:rPr lang="en-US" b="0" dirty="0"/>
              <a:t>Wireless medium congestion can occur due to various reasons; chief amongst which being the inability of transmitting entities to clear buffered data over wireless medium </a:t>
            </a:r>
          </a:p>
          <a:p>
            <a:r>
              <a:rPr lang="en-US" b="0" dirty="0"/>
              <a:t>Arguably, two main mechanisms are touted to provide relief:</a:t>
            </a:r>
          </a:p>
          <a:p>
            <a:pPr lvl="1"/>
            <a:r>
              <a:rPr lang="en-US" b="0" dirty="0"/>
              <a:t>EDCA (under IEEE </a:t>
            </a:r>
            <a:r>
              <a:rPr lang="en-US" dirty="0"/>
              <a:t>purview) </a:t>
            </a:r>
          </a:p>
          <a:p>
            <a:pPr lvl="1"/>
            <a:r>
              <a:rPr lang="en-US" b="0" dirty="0"/>
              <a:t>Application-level buffer management (e.g. TCP congestion control)</a:t>
            </a:r>
          </a:p>
          <a:p>
            <a:r>
              <a:rPr lang="en-US" b="0" dirty="0"/>
              <a:t>In subsequent slides, the authors propose high-level solutions to address the former</a:t>
            </a:r>
          </a:p>
          <a:p>
            <a:r>
              <a:rPr lang="en-US" b="0" dirty="0"/>
              <a:t>By prioritizing low latency, low loss traffic over other traffic in the network (similar to L4S [8]), the user experience can be improved for real-time applications, even for when a wireless medium is congested.</a:t>
            </a:r>
          </a:p>
          <a:p>
            <a:pPr lvl="1"/>
            <a:r>
              <a:rPr lang="en-US" b="0" dirty="0"/>
              <a:t>It is the authors’ opinion that solution(s) proposed in [</a:t>
            </a:r>
            <a:r>
              <a:rPr lang="en-US" dirty="0"/>
              <a:t>6</a:t>
            </a:r>
            <a:r>
              <a:rPr lang="en-US" b="0" dirty="0"/>
              <a:t>] address a similar problem but do not consider the standardized IETF L4S framework. Hence, authors propose a new solution (in slide 11) to address this issue.</a:t>
            </a:r>
          </a:p>
          <a:p>
            <a:endParaRPr lang="en-US" b="0" dirty="0"/>
          </a:p>
        </p:txBody>
      </p:sp>
      <p:sp>
        <p:nvSpPr>
          <p:cNvPr id="5" name="Slide Number Placeholder 4">
            <a:extLst>
              <a:ext uri="{FF2B5EF4-FFF2-40B4-BE49-F238E27FC236}">
                <a16:creationId xmlns:a16="http://schemas.microsoft.com/office/drawing/2014/main" id="{DB514516-DFE8-26DE-6EC2-12F741CF8C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9</a:t>
            </a:fld>
            <a:endParaRPr/>
          </a:p>
        </p:txBody>
      </p:sp>
      <p:sp>
        <p:nvSpPr>
          <p:cNvPr id="6" name="Title 5">
            <a:extLst>
              <a:ext uri="{FF2B5EF4-FFF2-40B4-BE49-F238E27FC236}">
                <a16:creationId xmlns:a16="http://schemas.microsoft.com/office/drawing/2014/main" id="{15AB2759-6A41-FBD3-C46C-71A7FD03BA3E}"/>
              </a:ext>
            </a:extLst>
          </p:cNvPr>
          <p:cNvSpPr>
            <a:spLocks noGrp="1"/>
          </p:cNvSpPr>
          <p:nvPr>
            <p:ph type="title"/>
          </p:nvPr>
        </p:nvSpPr>
        <p:spPr/>
        <p:txBody>
          <a:bodyPr/>
          <a:lstStyle/>
          <a:p>
            <a:r>
              <a:rPr lang="en-US" dirty="0"/>
              <a:t>Medium Congestion and Possible Remedies</a:t>
            </a:r>
          </a:p>
        </p:txBody>
      </p:sp>
      <p:sp>
        <p:nvSpPr>
          <p:cNvPr id="2" name="Google Shape;53;p13">
            <a:extLst>
              <a:ext uri="{FF2B5EF4-FFF2-40B4-BE49-F238E27FC236}">
                <a16:creationId xmlns:a16="http://schemas.microsoft.com/office/drawing/2014/main" id="{BE34C8DE-120F-ED56-BB44-8D3C7724ACC2}"/>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369327826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6656</TotalTime>
  <Words>2087</Words>
  <Application>Microsoft Macintosh PowerPoint</Application>
  <PresentationFormat>On-screen Show (16:9)</PresentationFormat>
  <Paragraphs>224</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Courier New</vt:lpstr>
      <vt:lpstr>Helvetica</vt:lpstr>
      <vt:lpstr>Times New Roman</vt:lpstr>
      <vt:lpstr>802-11-Submission</vt:lpstr>
      <vt:lpstr>QoS Revisited</vt:lpstr>
      <vt:lpstr>Abstract</vt:lpstr>
      <vt:lpstr>Introduction</vt:lpstr>
      <vt:lpstr>Key Contributors to Latency</vt:lpstr>
      <vt:lpstr>Key Contributors to Latency (cont’d…)</vt:lpstr>
      <vt:lpstr>What have other technologies done? (1/4)</vt:lpstr>
      <vt:lpstr>What have other technologies done? (2/4)</vt:lpstr>
      <vt:lpstr>What have other technologies done? (3/4)</vt:lpstr>
      <vt:lpstr>Medium Congestion and Possible Remedies</vt:lpstr>
      <vt:lpstr>Low Latency Low Loss Scalable Throughput (L4S)</vt:lpstr>
      <vt:lpstr>Proposed Solution #1</vt:lpstr>
      <vt:lpstr>Proposed Solution #2</vt:lpstr>
      <vt:lpstr>Proposed Solution #3: Enhanced-EDCA</vt:lpstr>
      <vt:lpstr>Proposed Solution#4</vt:lpstr>
      <vt:lpstr>Straw Poll 1</vt:lpstr>
      <vt:lpstr>Straw Poll 2</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Non-Primary Channel Utilization</dc:title>
  <dc:creator>Sindhu Verma</dc:creator>
  <cp:lastModifiedBy>Vaidya, Maulik V</cp:lastModifiedBy>
  <cp:revision>19</cp:revision>
  <dcterms:modified xsi:type="dcterms:W3CDTF">2023-04-14T21:31:27Z</dcterms:modified>
</cp:coreProperties>
</file>