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8" r:id="rId17"/>
    <p:sldId id="297" r:id="rId18"/>
    <p:sldId id="310" r:id="rId19"/>
    <p:sldId id="296" r:id="rId20"/>
    <p:sldId id="314"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92" d="100"/>
          <a:sy n="92" d="100"/>
        </p:scale>
        <p:origin x="108" y="4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176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4/10/2023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802.11-23/0621r1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April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7" y="6475413"/>
            <a:ext cx="2333973"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651-15-00bh-tgbh-motions-list.pptx" TargetMode="External"/><Relationship Id="rId4" Type="http://schemas.openxmlformats.org/officeDocument/2006/relationships/hyperlink" Target="https://mentor.ieee.org/802.11/dcn/22/11-22-0973-21-00bh-cc41-comments-against-d0-2.xls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3/11-23-0129-03-00bh-irm-proposed-text.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3/11-23-0623-00-00bh-discussion-on-cid-35.pptx" TargetMode="External"/><Relationship Id="rId5" Type="http://schemas.openxmlformats.org/officeDocument/2006/relationships/hyperlink" Target="https://mentor.ieee.org/802.11/dcn/22/11-22-1806-02-00bh-cr-for-pasn.docx" TargetMode="External"/><Relationship Id="rId4" Type="http://schemas.openxmlformats.org/officeDocument/2006/relationships/hyperlink" Target="https://mentor.ieee.org/802.11/dcn/23/11-23-0129-04-00bh-irm-proposed-text.doc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TGbh-agenda-2023-April-11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2023-04-11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192"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11 April 2023</a:t>
            </a:r>
            <a:endParaRPr lang="en-GB" sz="3600" dirty="0"/>
          </a:p>
        </p:txBody>
      </p:sp>
      <p:sp>
        <p:nvSpPr>
          <p:cNvPr id="4098" name="Rectangle 2"/>
          <p:cNvSpPr>
            <a:spLocks noGrp="1" noChangeArrowheads="1"/>
          </p:cNvSpPr>
          <p:nvPr>
            <p:ph idx="1"/>
          </p:nvPr>
        </p:nvSpPr>
        <p:spPr>
          <a:xfrm>
            <a:off x="533400" y="1371600"/>
            <a:ext cx="11201400" cy="51038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600"/>
              </a:spcAft>
              <a:buFont typeface="Arial" panose="020B0604020202020204" pitchFamily="34" charset="0"/>
              <a:buChar char="•"/>
              <a:defRPr/>
            </a:pPr>
            <a:r>
              <a:rPr lang="en-US" dirty="0"/>
              <a:t>Timeline reminder (slide 20)</a:t>
            </a:r>
          </a:p>
          <a:p>
            <a:pPr marL="457200" indent="-457200">
              <a:lnSpc>
                <a:spcPct val="90000"/>
              </a:lnSpc>
              <a:spcBef>
                <a:spcPts val="0"/>
              </a:spcBef>
              <a:spcAft>
                <a:spcPts val="600"/>
              </a:spcAft>
              <a:buFont typeface="Arial" panose="020B0604020202020204" pitchFamily="34" charset="0"/>
              <a:buChar char="•"/>
              <a:defRPr/>
            </a:pPr>
            <a:r>
              <a:rPr lang="en-US" dirty="0"/>
              <a:t>Issues Tracking:</a:t>
            </a:r>
            <a:r>
              <a:rPr lang="en-US" b="0" dirty="0"/>
              <a:t> </a:t>
            </a:r>
            <a:r>
              <a:rPr lang="en-US" b="0" dirty="0">
                <a:hlinkClick r:id="rId3"/>
              </a:rPr>
              <a:t>11-21/0332r37</a:t>
            </a:r>
            <a:r>
              <a:rPr lang="en-US" b="0" dirty="0"/>
              <a:t> </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Results of Comment Collection on D0.2:</a:t>
            </a:r>
            <a:r>
              <a:rPr lang="en-US" b="0" dirty="0"/>
              <a:t> </a:t>
            </a:r>
            <a:r>
              <a:rPr lang="en-US" b="0" dirty="0">
                <a:hlinkClick r:id="rId4"/>
              </a:rPr>
              <a:t>11-22/0973r21</a:t>
            </a:r>
            <a:r>
              <a:rPr lang="en-US" b="0" dirty="0"/>
              <a:t> </a:t>
            </a:r>
          </a:p>
          <a:p>
            <a:pPr marL="457200" indent="-457200">
              <a:lnSpc>
                <a:spcPct val="90000"/>
              </a:lnSpc>
              <a:spcBef>
                <a:spcPts val="0"/>
              </a:spcBef>
              <a:spcAft>
                <a:spcPts val="600"/>
              </a:spcAft>
              <a:buFont typeface="Arial" panose="020B0604020202020204" pitchFamily="34" charset="0"/>
              <a:buChar char="•"/>
              <a:defRPr/>
            </a:pPr>
            <a:r>
              <a:rPr lang="en-US" dirty="0"/>
              <a:t>Motions record: </a:t>
            </a:r>
            <a:r>
              <a:rPr lang="en-US" sz="2400" b="0" dirty="0">
                <a:hlinkClick r:id="rId5"/>
              </a:rPr>
              <a:t>11-22/0651r15</a:t>
            </a:r>
            <a:endParaRPr lang="en-US" b="0" dirty="0"/>
          </a:p>
          <a:p>
            <a:pPr marL="457200" indent="-457200">
              <a:lnSpc>
                <a:spcPct val="90000"/>
              </a:lnSpc>
              <a:spcBef>
                <a:spcPts val="0"/>
              </a:spcBef>
              <a:spcAft>
                <a:spcPts val="600"/>
              </a:spcAft>
              <a:buFont typeface="Arial" panose="020B0604020202020204" pitchFamily="34" charset="0"/>
              <a:buChar char="•"/>
              <a:defRPr/>
            </a:pPr>
            <a:r>
              <a:rPr lang="en-US" dirty="0"/>
              <a:t>Discuss Contributions (next slide)</a:t>
            </a:r>
          </a:p>
          <a:p>
            <a:pPr marL="457200" indent="-457200">
              <a:lnSpc>
                <a:spcPct val="90000"/>
              </a:lnSpc>
              <a:spcBef>
                <a:spcPts val="0"/>
              </a:spcBef>
              <a:spcAft>
                <a:spcPts val="600"/>
              </a:spcAft>
              <a:buFont typeface="Arial" panose="020B0604020202020204" pitchFamily="34" charset="0"/>
              <a:buChar char="•"/>
              <a:defRPr/>
            </a:pPr>
            <a:r>
              <a:rPr lang="en-US" dirty="0"/>
              <a:t>Review D0.2 CC comments, prepare for CC comment resolutions motion (next week)</a:t>
            </a:r>
          </a:p>
          <a:p>
            <a:pPr marL="857250" lvl="1" indent="-457200">
              <a:lnSpc>
                <a:spcPct val="90000"/>
              </a:lnSpc>
              <a:spcBef>
                <a:spcPts val="0"/>
              </a:spcBef>
              <a:spcAft>
                <a:spcPts val="600"/>
              </a:spcAft>
              <a:buFont typeface="Arial" panose="020B0604020202020204" pitchFamily="34" charset="0"/>
              <a:buChar char="•"/>
              <a:defRPr/>
            </a:pPr>
            <a:r>
              <a:rPr lang="en-US" sz="1800" b="1" dirty="0">
                <a:effectLst/>
                <a:latin typeface="Calibri" panose="020F0502020204030204" pitchFamily="34" charset="0"/>
                <a:ea typeface="Calibri" panose="020F0502020204030204" pitchFamily="34" charset="0"/>
              </a:rPr>
              <a:t>Move to approve the resolutions of CC41 comments, and incorporate the text changes into the P802.11bh draft, as indicated in 11-22/0973r&lt;latest&gt;.</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676400"/>
            <a:ext cx="10972800" cy="4799014"/>
          </a:xfrm>
          <a:ln/>
        </p:spPr>
        <p:txBody>
          <a:bodyPr/>
          <a:lstStyle/>
          <a:p>
            <a:pPr marL="0" indent="0">
              <a:lnSpc>
                <a:spcPct val="90000"/>
              </a:lnSpc>
              <a:spcBef>
                <a:spcPts val="0"/>
              </a:spcBef>
              <a:spcAft>
                <a:spcPts val="300"/>
              </a:spcAft>
              <a:defRPr/>
            </a:pPr>
            <a:r>
              <a:rPr lang="en-US" altLang="en-US" sz="2000" dirty="0">
                <a:solidFill>
                  <a:schemeClr val="tx1"/>
                </a:solidFill>
              </a:rPr>
              <a:t>April 11:</a:t>
            </a:r>
            <a:endParaRPr lang="en-US" altLang="en-US" sz="2000" dirty="0">
              <a:solidFill>
                <a:schemeClr val="tx1"/>
              </a:solidFill>
              <a:hlinkClick r:id="rId3"/>
            </a:endParaRP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4"/>
              </a:rPr>
              <a:t>11-23/0129r4</a:t>
            </a:r>
            <a:r>
              <a:rPr lang="en-US" altLang="en-US" sz="2000" dirty="0">
                <a:solidFill>
                  <a:schemeClr val="tx1"/>
                </a:solidFill>
              </a:rPr>
              <a:t> – IRM proposed text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5"/>
              </a:rPr>
              <a:t>11-22/1806r2</a:t>
            </a:r>
            <a:r>
              <a:rPr lang="en-US" altLang="en-US" sz="2000" dirty="0">
                <a:solidFill>
                  <a:schemeClr val="tx1"/>
                </a:solidFill>
              </a:rPr>
              <a:t> - CR for PASN (Okan Mutgan)</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6"/>
              </a:rPr>
              <a:t>11-23/0623r0</a:t>
            </a:r>
            <a:r>
              <a:rPr lang="en-US" altLang="en-US" sz="2000" dirty="0">
                <a:solidFill>
                  <a:schemeClr val="tx1"/>
                </a:solidFill>
              </a:rPr>
              <a:t> - Discussion on CID 35 (Mark Hamilton)</a:t>
            </a:r>
          </a:p>
          <a:p>
            <a:pPr marL="457200" indent="-457200">
              <a:lnSpc>
                <a:spcPct val="90000"/>
              </a:lnSpc>
              <a:spcBef>
                <a:spcPts val="0"/>
              </a:spcBef>
              <a:spcAft>
                <a:spcPts val="300"/>
              </a:spcAft>
              <a:buFont typeface="Arial" panose="020B0604020202020204" pitchFamily="34" charset="0"/>
              <a:buChar char="•"/>
              <a:defRPr/>
            </a:pPr>
            <a:endParaRPr lang="en-US" altLang="en-US" sz="2000" dirty="0">
              <a:solidFill>
                <a:schemeClr val="tx1"/>
              </a:solidFill>
            </a:endParaRP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11 April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u="sng" dirty="0">
                <a:latin typeface="Times New Roman"/>
                <a:ea typeface="MS Gothic"/>
              </a:rPr>
              <a:t>Nov 2023</a:t>
            </a:r>
          </a:p>
          <a:p>
            <a:pPr lvl="1" algn="just">
              <a:spcBef>
                <a:spcPts val="0"/>
              </a:spcBef>
              <a:defRPr/>
            </a:pPr>
            <a:r>
              <a:rPr lang="en-US" altLang="zh-CN" sz="2400" dirty="0">
                <a:latin typeface="Times New Roman"/>
                <a:ea typeface="MS Gothic"/>
              </a:rPr>
              <a:t>Initial SA Ballot (D3.0)			</a:t>
            </a:r>
            <a:r>
              <a:rPr lang="en-US" altLang="zh-CN" sz="2400" u="sng" dirty="0">
                <a:latin typeface="Times New Roman"/>
                <a:ea typeface="MS Gothic"/>
              </a:rPr>
              <a:t>Mar 2024</a:t>
            </a:r>
          </a:p>
          <a:p>
            <a:pPr lvl="1" algn="just">
              <a:spcBef>
                <a:spcPts val="0"/>
              </a:spcBef>
              <a:defRPr/>
            </a:pPr>
            <a:r>
              <a:rPr lang="en-US" altLang="zh-CN" sz="2400" dirty="0">
                <a:latin typeface="Times New Roman"/>
                <a:ea typeface="MS Gothic"/>
              </a:rPr>
              <a:t>Final 802.11 WG approval		</a:t>
            </a:r>
            <a:r>
              <a:rPr lang="en-US" altLang="zh-CN" sz="2400" u="sng" dirty="0">
                <a:latin typeface="Times New Roman"/>
                <a:ea typeface="MS Gothic"/>
              </a:rPr>
              <a:t>Jul 2024</a:t>
            </a:r>
          </a:p>
          <a:p>
            <a:pPr lvl="1" algn="just">
              <a:spcBef>
                <a:spcPts val="0"/>
              </a:spcBef>
              <a:defRPr/>
            </a:pPr>
            <a:r>
              <a:rPr lang="en-US" altLang="zh-CN" sz="2400" dirty="0">
                <a:latin typeface="Times New Roman"/>
                <a:ea typeface="MS Gothic"/>
              </a:rPr>
              <a:t>802 EC approval					</a:t>
            </a:r>
            <a:r>
              <a:rPr lang="en-US" altLang="zh-CN" sz="2400" u="sng" dirty="0">
                <a:latin typeface="Times New Roman"/>
                <a:ea typeface="MS Gothic"/>
              </a:rPr>
              <a:t>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t>
            </a:r>
            <a:r>
              <a:rPr lang="en-US" altLang="zh-CN" sz="2400" u="sng" dirty="0">
                <a:latin typeface="Times New Roman"/>
                <a:ea typeface="MS Gothic"/>
              </a:rPr>
              <a:t>Sep 2024</a:t>
            </a:r>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11 April 2023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45626</TotalTime>
  <Words>2295</Words>
  <Application>Microsoft Office PowerPoint</Application>
  <PresentationFormat>Widescreen</PresentationFormat>
  <Paragraphs>221</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TGbh-agenda-2023-April-11</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11 April 2023</vt:lpstr>
      <vt:lpstr>Contributions</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Mark Hamilton</cp:lastModifiedBy>
  <cp:revision>293</cp:revision>
  <cp:lastPrinted>1601-01-01T00:00:00Z</cp:lastPrinted>
  <dcterms:created xsi:type="dcterms:W3CDTF">2021-01-26T19:12:38Z</dcterms:created>
  <dcterms:modified xsi:type="dcterms:W3CDTF">2023-04-11T15:35:39Z</dcterms:modified>
</cp:coreProperties>
</file>