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4" d="100"/>
          <a:sy n="94" d="100"/>
        </p:scale>
        <p:origin x="53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802.11-23/0621r0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5-00bh-tgbh-motions-list.pptx" TargetMode="External"/><Relationship Id="rId4" Type="http://schemas.openxmlformats.org/officeDocument/2006/relationships/hyperlink" Target="https://mentor.ieee.org/802.11/dcn/22/11-22-0973-21-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0-00bh-discussion-on-cid-35.pptx" TargetMode="External"/><Relationship Id="rId5" Type="http://schemas.openxmlformats.org/officeDocument/2006/relationships/hyperlink" Target="https://mentor.ieee.org/802.11/dcn/22/11-22-1806-01-00bh-cr-for-pasn.docx" TargetMode="External"/><Relationship Id="rId4" Type="http://schemas.openxmlformats.org/officeDocument/2006/relationships/hyperlink" Target="https://mentor.ieee.org/802.11/dcn/23/11-23-0129-04-00bh-irm-proposed-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8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April 2023</a:t>
            </a:r>
            <a:endParaRPr lang="en-GB" sz="3600" dirty="0"/>
          </a:p>
        </p:txBody>
      </p:sp>
      <p:sp>
        <p:nvSpPr>
          <p:cNvPr id="4098" name="Rectangle 2"/>
          <p:cNvSpPr>
            <a:spLocks noGrp="1" noChangeArrowheads="1"/>
          </p:cNvSpPr>
          <p:nvPr>
            <p:ph idx="1"/>
          </p:nvPr>
        </p:nvSpPr>
        <p:spPr>
          <a:xfrm>
            <a:off x="533400" y="13716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11-22/0973r21</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sz="2400" b="0" dirty="0">
                <a:hlinkClick r:id="rId5"/>
              </a:rPr>
              <a:t>11-22/0651r15</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 Contributions (next slide)</a:t>
            </a:r>
          </a:p>
          <a:p>
            <a:pPr marL="457200" indent="-457200">
              <a:lnSpc>
                <a:spcPct val="90000"/>
              </a:lnSpc>
              <a:spcBef>
                <a:spcPts val="0"/>
              </a:spcBef>
              <a:spcAft>
                <a:spcPts val="600"/>
              </a:spcAft>
              <a:buFont typeface="Arial" panose="020B0604020202020204" pitchFamily="34" charset="0"/>
              <a:buChar char="•"/>
              <a:defRPr/>
            </a:pPr>
            <a:r>
              <a:rPr lang="en-US" dirty="0"/>
              <a:t>Review D0.2 CC comments, prepare for CC comment resolutions motion (next week)</a:t>
            </a:r>
          </a:p>
          <a:p>
            <a:pPr marL="857250" lvl="1" indent="-457200">
              <a:lnSpc>
                <a:spcPct val="90000"/>
              </a:lnSpc>
              <a:spcBef>
                <a:spcPts val="0"/>
              </a:spcBef>
              <a:spcAft>
                <a:spcPts val="600"/>
              </a:spcAft>
              <a:buFont typeface="Arial" panose="020B0604020202020204" pitchFamily="34" charset="0"/>
              <a:buChar char="•"/>
              <a:defRPr/>
            </a:pPr>
            <a:r>
              <a:rPr lang="en-US" sz="1800" b="1" dirty="0">
                <a:effectLst/>
                <a:latin typeface="Calibri" panose="020F0502020204030204" pitchFamily="34" charset="0"/>
                <a:ea typeface="Calibri" panose="020F0502020204030204" pitchFamily="34" charset="0"/>
              </a:rPr>
              <a:t>Move to approve the resolutions of CC41 comments, and incorporate the text changes into the P802.11bh draft, as indicated in 11-22/0973r&lt;latest&gt;.</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11:</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11-23/0129r4</a:t>
            </a:r>
            <a:r>
              <a:rPr lang="en-US" altLang="en-US" sz="2000" dirty="0">
                <a:solidFill>
                  <a:schemeClr val="tx1"/>
                </a:solidFill>
              </a:rPr>
              <a:t> – IRM proposed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11-22/1806r1</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11-23/0623r0</a:t>
            </a:r>
            <a:r>
              <a:rPr lang="en-US" altLang="en-US" sz="2000" dirty="0">
                <a:solidFill>
                  <a:schemeClr val="tx1"/>
                </a:solidFill>
              </a:rPr>
              <a:t> - Discussion on CID 35 (Mark Hamilton)</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44508</TotalTime>
  <Words>2295</Words>
  <Application>Microsoft Office PowerPoint</Application>
  <PresentationFormat>Widescreen</PresentationFormat>
  <Paragraphs>221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290</cp:revision>
  <cp:lastPrinted>1601-01-01T00:00:00Z</cp:lastPrinted>
  <dcterms:created xsi:type="dcterms:W3CDTF">2021-01-26T19:12:38Z</dcterms:created>
  <dcterms:modified xsi:type="dcterms:W3CDTF">2023-04-10T20:58:11Z</dcterms:modified>
</cp:coreProperties>
</file>