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404" r:id="rId19"/>
    <p:sldId id="430" r:id="rId20"/>
    <p:sldId id="406" r:id="rId21"/>
    <p:sldId id="451" r:id="rId22"/>
    <p:sldId id="476" r:id="rId23"/>
    <p:sldId id="472" r:id="rId24"/>
    <p:sldId id="492" r:id="rId25"/>
    <p:sldId id="409" r:id="rId26"/>
    <p:sldId id="477" r:id="rId27"/>
    <p:sldId id="455" r:id="rId28"/>
    <p:sldId id="474" r:id="rId29"/>
    <p:sldId id="475" r:id="rId30"/>
    <p:sldId id="454" r:id="rId31"/>
    <p:sldId id="478" r:id="rId32"/>
    <p:sldId id="490"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6" d="100"/>
          <a:sy n="86" d="100"/>
        </p:scale>
        <p:origin x="984"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802.11-23/0620r1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802.11-23/0620r1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17</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18</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19</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20</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22</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802.11-23/0620r1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24</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25</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28</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29</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30</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31</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802.11-23/0620r1</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185809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May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802.11-23/0620r1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15/11-15-1489-17-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May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2023-05-18</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July 9-14,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2023-06-05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2023-06-26 at 9 am Eastern </a:t>
            </a:r>
          </a:p>
          <a:p>
            <a:pPr marL="457200" lvl="1" indent="0">
              <a:buNone/>
              <a:defRPr/>
            </a:pPr>
            <a:r>
              <a:rPr lang="en-GB" altLang="en-US" dirty="0"/>
              <a:t>CAC teleconference: </a:t>
            </a:r>
            <a:r>
              <a:rPr lang="en-GB" altLang="en-US" b="1" dirty="0"/>
              <a:t>Sunday 2023-07-09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2023-03-16):</a:t>
            </a:r>
          </a:p>
          <a:p>
            <a:pPr marL="0" indent="0">
              <a:buFontTx/>
              <a:buNone/>
              <a:defRPr/>
            </a:pPr>
            <a:r>
              <a:rPr lang="en-GB" altLang="en-US" dirty="0">
                <a:hlinkClick r:id="rId4"/>
              </a:rPr>
              <a:t>https://</a:t>
            </a:r>
            <a:r>
              <a:rPr lang="en-GB" altLang="en-US" dirty="0">
                <a:hlinkClick r:id="rId5"/>
              </a:rPr>
              <a:t>mentor.ieee.org/802.11/dcn/15/11-15-1489-17-0000-register-of-loa-requests.docx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 (Mitsubishi Electric Corporation)</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17</a:t>
            </a:fld>
            <a:endParaRPr lang="en-US" altLang="en-US" sz="1200"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18</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2023-05-17</a:t>
            </a:r>
          </a:p>
        </p:txBody>
      </p:sp>
      <p:graphicFrame>
        <p:nvGraphicFramePr>
          <p:cNvPr id="77901" name="Group 77"/>
          <p:cNvGraphicFramePr>
            <a:graphicFrameLocks noGrp="1"/>
          </p:cNvGraphicFramePr>
          <p:nvPr>
            <p:ph idx="1"/>
            <p:extLst>
              <p:ext uri="{D42A27DB-BD31-4B8C-83A1-F6EECF244321}">
                <p14:modId xmlns:p14="http://schemas.microsoft.com/office/powerpoint/2010/main" val="366759061"/>
              </p:ext>
            </p:extLst>
          </p:nvPr>
        </p:nvGraphicFramePr>
        <p:xfrm>
          <a:off x="1316038" y="1341438"/>
          <a:ext cx="9661525" cy="4260344"/>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IEEE </a:t>
                      </a:r>
                      <a:r>
                        <a:rPr kumimoji="0" lang="en-US" sz="1600" b="1" i="0" u="none" strike="noStrike" cap="none" normalizeH="0" baseline="0">
                          <a:ln>
                            <a:noFill/>
                          </a:ln>
                          <a:solidFill>
                            <a:schemeClr val="tx1"/>
                          </a:solidFill>
                          <a:effectLst/>
                          <a:latin typeface="Times New Roman" pitchFamily="18" charset="0"/>
                        </a:rPr>
                        <a:t>P802.11REVme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May 2023 802.11 WG session.</a:t>
            </a:r>
          </a:p>
          <a:p>
            <a:endParaRPr lang="en-GB" altLang="en-US" sz="2800" b="0" dirty="0"/>
          </a:p>
          <a:p>
            <a:r>
              <a:rPr lang="en-GB" altLang="en-US" sz="2800" b="0" dirty="0"/>
              <a:t>Refer to the agenda: 11-23/0618r&lt;latest&gt;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graphicFrame>
        <p:nvGraphicFramePr>
          <p:cNvPr id="2" name="Table 1"/>
          <p:cNvGraphicFramePr>
            <a:graphicFrameLocks noGrp="1"/>
          </p:cNvGraphicFramePr>
          <p:nvPr>
            <p:extLst>
              <p:ext uri="{D42A27DB-BD31-4B8C-83A1-F6EECF244321}">
                <p14:modId xmlns:p14="http://schemas.microsoft.com/office/powerpoint/2010/main" val="1335159014"/>
              </p:ext>
            </p:extLst>
          </p:nvPr>
        </p:nvGraphicFramePr>
        <p:xfrm>
          <a:off x="304800" y="2057400"/>
          <a:ext cx="11266487" cy="3861047"/>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334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Blog under development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22</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2022-05-22 </a:t>
            </a:r>
            <a:r>
              <a:rPr lang="en-US" sz="2200" dirty="0">
                <a:hlinkClick r:id="rId10"/>
              </a:rPr>
              <a:t>Wi-Fi Now tutorial on 802.11az</a:t>
            </a:r>
            <a:r>
              <a:rPr lang="en-US" sz="2200" dirty="0"/>
              <a:t> technology: J. </a:t>
            </a:r>
            <a:r>
              <a:rPr lang="en-US" sz="2200" dirty="0" err="1"/>
              <a:t>Segev</a:t>
            </a:r>
            <a:r>
              <a:rPr lang="en-US" sz="2200" dirty="0"/>
              <a:t>, R. Want</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2023-06-14 3PM Eastern and Sunday 2023-07-09 4PM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July 9-14 2023 Berlin in-person &amp; electronic WG11 session; NOTE:  May 30 is deadline for hotel reservations</a:t>
            </a:r>
          </a:p>
          <a:p>
            <a:pPr lvl="1">
              <a:defRPr/>
            </a:pPr>
            <a:r>
              <a:rPr lang="en-US" sz="2800" dirty="0"/>
              <a:t>802 Wireless Interim session September 10-15,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31</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a:p>
        </p:txBody>
      </p:sp>
      <p:sp>
        <p:nvSpPr>
          <p:cNvPr id="20483" name="Title 1"/>
          <p:cNvSpPr>
            <a:spLocks noGrp="1"/>
          </p:cNvSpPr>
          <p:nvPr>
            <p:ph type="title"/>
          </p:nvPr>
        </p:nvSpPr>
        <p:spPr/>
        <p:txBody>
          <a:bodyPr/>
          <a:lstStyle/>
          <a:p>
            <a:r>
              <a:rPr lang="en-GB" altLang="en-US" dirty="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18063299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153709</TotalTime>
  <Words>3491</Words>
  <Application>Microsoft Office PowerPoint</Application>
  <PresentationFormat>Widescreen</PresentationFormat>
  <Paragraphs>527</Paragraphs>
  <Slides>31</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Times New Roman</vt:lpstr>
      <vt:lpstr>Wingdings</vt:lpstr>
      <vt:lpstr>Default Design</vt:lpstr>
      <vt:lpstr>Custom Design</vt:lpstr>
      <vt:lpstr>Document</vt:lpstr>
      <vt:lpstr>May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2023-05-17</vt:lpstr>
      <vt:lpstr>F2.9 ISO/IEC JTC1/SC6</vt:lpstr>
      <vt:lpstr>F2.10 Social media, Blog posts</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May Supplementary Material</dc:title>
  <dc:creator>dorothy.stanley@hpe.com</dc:creator>
  <cp:keywords>11-23-0620r0</cp:keywords>
  <cp:lastModifiedBy>Stanley, Dorothy</cp:lastModifiedBy>
  <cp:revision>2415</cp:revision>
  <cp:lastPrinted>1998-02-10T13:28:06Z</cp:lastPrinted>
  <dcterms:created xsi:type="dcterms:W3CDTF">1998-02-10T13:07:52Z</dcterms:created>
  <dcterms:modified xsi:type="dcterms:W3CDTF">2023-05-19T01:09:49Z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