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802.11-23/0620r0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802.11-23/0620r0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802.11-23/0620r0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802.11-23/0620r0</a:t>
            </a:r>
          </a:p>
        </p:txBody>
      </p:sp>
      <p:sp>
        <p:nvSpPr>
          <p:cNvPr id="5" name="Date Placeholder 4"/>
          <p:cNvSpPr>
            <a:spLocks noGrp="1"/>
          </p:cNvSpPr>
          <p:nvPr>
            <p:ph type="dt" idx="1"/>
          </p:nvPr>
        </p:nvSpPr>
        <p:spPr/>
        <p:txBody>
          <a:bodyPr/>
          <a:lstStyle/>
          <a:p>
            <a:pPr>
              <a:defRPr/>
            </a:pPr>
            <a:r>
              <a:rPr lang="en-US"/>
              <a:t>May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May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802.11-23/0620r0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May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jdambrosia@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2023-05-17</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July 9-14,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2023-06-05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2023-06-26 at 9 am Eastern </a:t>
            </a:r>
          </a:p>
          <a:p>
            <a:pPr marL="457200" lvl="1" indent="0">
              <a:buNone/>
              <a:defRPr/>
            </a:pPr>
            <a:r>
              <a:rPr lang="en-GB" altLang="en-US" dirty="0"/>
              <a:t>CAC teleconference: </a:t>
            </a:r>
            <a:r>
              <a:rPr lang="en-GB" altLang="en-US" b="1" dirty="0"/>
              <a:t>Sunday 2023-07-09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2023-05-17</a:t>
            </a:r>
          </a:p>
        </p:txBody>
      </p:sp>
      <p:graphicFrame>
        <p:nvGraphicFramePr>
          <p:cNvPr id="77901" name="Group 77"/>
          <p:cNvGraphicFramePr>
            <a:graphicFrameLocks noGrp="1"/>
          </p:cNvGraphicFramePr>
          <p:nvPr>
            <p:ph idx="1"/>
            <p:extLst>
              <p:ext uri="{D42A27DB-BD31-4B8C-83A1-F6EECF244321}">
                <p14:modId xmlns:p14="http://schemas.microsoft.com/office/powerpoint/2010/main" val="2797973986"/>
              </p:ext>
            </p:extLst>
          </p:nvPr>
        </p:nvGraphicFramePr>
        <p:xfrm>
          <a:off x="1316038" y="1341438"/>
          <a:ext cx="9661525" cy="3925127"/>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May 2023 802.11 WG session.</a:t>
            </a:r>
          </a:p>
          <a:p>
            <a:endParaRPr lang="en-GB" altLang="en-US" sz="2800" b="0" dirty="0"/>
          </a:p>
          <a:p>
            <a:r>
              <a:rPr lang="en-GB" altLang="en-US" sz="2800" b="0" dirty="0"/>
              <a:t>Refer to the agenda: 11-23/0618r&lt;latest&gt;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extLst>
              <p:ext uri="{D42A27DB-BD31-4B8C-83A1-F6EECF244321}">
                <p14:modId xmlns:p14="http://schemas.microsoft.com/office/powerpoint/2010/main" val="1335159014"/>
              </p:ext>
            </p:extLst>
          </p:nvPr>
        </p:nvGraphicFramePr>
        <p:xfrm>
          <a:off x="304800" y="2057400"/>
          <a:ext cx="11266487" cy="3861047"/>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Blog under development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6"/>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2022-05-22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2023-06-14 3PM Eastern and Sunday 2023-07-09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a:t>July 9-14 2023 in-person &amp; electronic WG11 session </a:t>
            </a:r>
          </a:p>
          <a:p>
            <a:pPr lvl="1">
              <a:defRPr/>
            </a:pPr>
            <a:r>
              <a:rPr lang="en-US" sz="2800" dirty="0"/>
              <a:t>802 Wireless Interim session September 10-15,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152332</TotalTime>
  <Words>3475</Words>
  <Application>Microsoft Office PowerPoint</Application>
  <PresentationFormat>Widescreen</PresentationFormat>
  <Paragraphs>526</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May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2023-05-17</vt:lpstr>
      <vt:lpstr>F2.9 ISO/IEC JTC1/SC6</vt:lpstr>
      <vt:lpstr>F2.10 Social media, Blog posts</vt:lpstr>
      <vt:lpstr>F2.11 IEEE 802 Public Visibility Standing Committee</vt:lpstr>
      <vt:lpstr>F2.11 802.11 Public Visibility Events</vt:lpstr>
      <vt:lpstr>F6.1 802 Wireless Chairs meeting</vt:lpstr>
      <vt:lpstr>F6.2 Planned Next Session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May Supplementary Material</dc:title>
  <dc:creator>dorothy.stanley@hpe.com</dc:creator>
  <cp:keywords>11-23-0620r0</cp:keywords>
  <cp:lastModifiedBy>Stanley, Dorothy</cp:lastModifiedBy>
  <cp:revision>2411</cp:revision>
  <cp:lastPrinted>1998-02-10T13:28:06Z</cp:lastPrinted>
  <dcterms:created xsi:type="dcterms:W3CDTF">1998-02-10T13:07:52Z</dcterms:created>
  <dcterms:modified xsi:type="dcterms:W3CDTF">2023-05-18T02:12:24Z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