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9" r:id="rId2"/>
    <p:sldId id="349" r:id="rId3"/>
    <p:sldId id="376" r:id="rId4"/>
    <p:sldId id="350" r:id="rId5"/>
    <p:sldId id="377" r:id="rId6"/>
    <p:sldId id="352" r:id="rId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980" autoAdjust="0"/>
    <p:restoredTop sz="96400" autoAdjust="0"/>
  </p:normalViewPr>
  <p:slideViewPr>
    <p:cSldViewPr>
      <p:cViewPr varScale="1">
        <p:scale>
          <a:sx n="161" d="100"/>
          <a:sy n="161" d="100"/>
        </p:scale>
        <p:origin x="174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62" d="100"/>
          <a:sy n="162" d="100"/>
        </p:scale>
        <p:origin x="2564" y="10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76154" y="703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10030" y="1315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77349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2023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745355" y="6475413"/>
            <a:ext cx="179857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April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45355" y="6475413"/>
            <a:ext cx="17985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02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April.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45355" y="6475413"/>
            <a:ext cx="17985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802.11-23/0610r0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Low latency traffic delivery in UHR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2023-04-07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745355" y="6475413"/>
            <a:ext cx="179857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901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 April 2023</a:t>
            </a:r>
          </a:p>
        </p:txBody>
      </p:sp>
      <p:graphicFrame>
        <p:nvGraphicFramePr>
          <p:cNvPr id="4" name="Table 9">
            <a:extLst>
              <a:ext uri="{FF2B5EF4-FFF2-40B4-BE49-F238E27FC236}">
                <a16:creationId xmlns:a16="http://schemas.microsoft.com/office/drawing/2014/main" id="{5E9372B7-A287-7698-68D0-69FB06646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716049"/>
              </p:ext>
            </p:extLst>
          </p:nvPr>
        </p:nvGraphicFramePr>
        <p:xfrm>
          <a:off x="1066800" y="2792846"/>
          <a:ext cx="7391400" cy="18625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Joonsoo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7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Heejung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Yu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Korea Univ.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heejungyu@korea.ac.kr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8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Il-Gu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Sungshin</a:t>
                      </a:r>
                      <a:r>
                        <a:rPr lang="en-US" sz="1200" dirty="0"/>
                        <a:t> Women’s Univ.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iglee@sungshin.ac.kr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19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Improving the tail of the latency distribution and jitter is one of the main requirement in the UHR group as described in the approved PAR</a:t>
            </a:r>
            <a:r>
              <a:rPr kumimoji="1" lang="en-US" altLang="ja-JP" sz="2000" dirty="0"/>
              <a:t>[</a:t>
            </a:r>
            <a:r>
              <a:rPr kumimoji="1" lang="en-US" altLang="ko-KR" sz="2000" dirty="0"/>
              <a:t>1</a:t>
            </a:r>
            <a:r>
              <a:rPr kumimoji="1" lang="en-US" altLang="ja-JP" sz="2000" dirty="0"/>
              <a:t>]</a:t>
            </a:r>
          </a:p>
          <a:p>
            <a:pPr marL="0" indent="0">
              <a:buNone/>
            </a:pPr>
            <a:endParaRPr lang="en-US" altLang="ko-KR" sz="2000" dirty="0"/>
          </a:p>
          <a:p>
            <a:r>
              <a:rPr lang="en-US" altLang="ko-KR" sz="2000" dirty="0"/>
              <a:t>There are many latency improvement contributions as follows:</a:t>
            </a:r>
          </a:p>
          <a:p>
            <a:pPr lvl="1"/>
            <a:r>
              <a:rPr kumimoji="1" lang="en-US" altLang="ja-JP" sz="1600" dirty="0"/>
              <a:t>Preemption [</a:t>
            </a:r>
            <a:r>
              <a:rPr kumimoji="1" lang="en-US" altLang="ko-KR" sz="1600" dirty="0"/>
              <a:t>2</a:t>
            </a:r>
            <a:r>
              <a:rPr kumimoji="1" lang="en-US" altLang="ja-JP" sz="1600" dirty="0"/>
              <a:t>],  [</a:t>
            </a:r>
            <a:r>
              <a:rPr kumimoji="1" lang="en-US" altLang="ko-KR" sz="1600" dirty="0"/>
              <a:t>3</a:t>
            </a:r>
            <a:r>
              <a:rPr kumimoji="1" lang="en-US" altLang="ja-JP" sz="1600" dirty="0"/>
              <a:t>]</a:t>
            </a:r>
          </a:p>
          <a:p>
            <a:pPr lvl="1"/>
            <a:r>
              <a:rPr kumimoji="1" lang="en-US" altLang="ja-JP" sz="1600" dirty="0"/>
              <a:t>Multi-AP Operation for low latency (LL) traffic [</a:t>
            </a:r>
            <a:r>
              <a:rPr kumimoji="1" lang="en-US" altLang="ko-KR" sz="1600" dirty="0"/>
              <a:t>4</a:t>
            </a:r>
            <a:r>
              <a:rPr kumimoji="1" lang="en-US" altLang="ja-JP" sz="1600" dirty="0"/>
              <a:t>], [</a:t>
            </a:r>
            <a:r>
              <a:rPr kumimoji="1" lang="en-US" altLang="ko-KR" sz="1600" dirty="0"/>
              <a:t>5</a:t>
            </a:r>
            <a:r>
              <a:rPr kumimoji="1" lang="en-US" altLang="ja-JP" sz="1600" dirty="0"/>
              <a:t>]</a:t>
            </a:r>
          </a:p>
          <a:p>
            <a:pPr lvl="1"/>
            <a:r>
              <a:rPr kumimoji="1" lang="en-US" altLang="ja-JP" sz="1600" dirty="0"/>
              <a:t>AI/ML [</a:t>
            </a:r>
            <a:r>
              <a:rPr kumimoji="1" lang="en-US" altLang="ko-KR" sz="1600" dirty="0"/>
              <a:t>6</a:t>
            </a:r>
            <a:r>
              <a:rPr kumimoji="1" lang="en-US" altLang="ja-JP" sz="1600" dirty="0"/>
              <a:t>]</a:t>
            </a:r>
            <a:br>
              <a:rPr kumimoji="1" lang="en-US" altLang="ja-JP" sz="1600" dirty="0"/>
            </a:br>
            <a:endParaRPr lang="en-US" altLang="ko-KR" sz="2000" dirty="0"/>
          </a:p>
          <a:p>
            <a:r>
              <a:rPr lang="en-US" altLang="ko-KR" sz="2000" dirty="0"/>
              <a:t>In this presentation, we discuss a basic transmission approach  allow LL traffic in perspective of flexible </a:t>
            </a:r>
            <a:r>
              <a:rPr lang="en-US" altLang="ko-KR" sz="2000" spc="-50" dirty="0"/>
              <a:t>“punctured channel information”</a:t>
            </a:r>
            <a:r>
              <a:rPr lang="en-US" altLang="ko-KR" sz="2000" dirty="0"/>
              <a:t> considering puncturing scheme in 11ax and 11be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745355" y="6475413"/>
            <a:ext cx="179857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500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Problem statement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399" cy="4343400"/>
          </a:xfrm>
        </p:spPr>
        <p:txBody>
          <a:bodyPr/>
          <a:lstStyle/>
          <a:p>
            <a:r>
              <a:rPr lang="en-US" altLang="ko-KR" dirty="0"/>
              <a:t>How to deal with LL traffic in 802.11 networks without collision/interference and no waiting in the middle of the TXOP of the other client?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In case of dedicated scheduling which is assigns resource without the contention between LL and non-LL traffic, </a:t>
            </a:r>
            <a:r>
              <a:rPr lang="en-US" altLang="ko-KR" spc="-100" dirty="0"/>
              <a:t>the following </a:t>
            </a:r>
            <a:r>
              <a:rPr lang="en-US" altLang="ko-KR" dirty="0"/>
              <a:t>conditions might be needed: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assign resource in terms of certain condition</a:t>
            </a:r>
            <a:r>
              <a:rPr lang="en-US" altLang="ko-KR" spc="-70" dirty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indicate information about the assigned resource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745355" y="6475413"/>
            <a:ext cx="179857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2881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Approach : Using preamble puncturing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399" cy="4343400"/>
          </a:xfrm>
        </p:spPr>
        <p:txBody>
          <a:bodyPr/>
          <a:lstStyle/>
          <a:p>
            <a:r>
              <a:rPr lang="en-US" altLang="ko-KR" sz="2000" dirty="0"/>
              <a:t>An AP can indicate the channels as punctured or non-punctured within its operating bandwidth</a:t>
            </a:r>
          </a:p>
          <a:p>
            <a:r>
              <a:rPr lang="en-US" altLang="ko-KR" sz="2000" dirty="0"/>
              <a:t>Load LL traffic into punctured channel could be one of candidates to support LL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It means, assign deterministic punctured channel for an event-based LL traffic, we can prevent collision of on-going non-LL traffic transmission </a:t>
            </a:r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April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745355" y="6475413"/>
            <a:ext cx="179857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361FAC2-EF84-01F2-BB37-F80E56A91CB5}"/>
              </a:ext>
            </a:extLst>
          </p:cNvPr>
          <p:cNvSpPr/>
          <p:nvPr/>
        </p:nvSpPr>
        <p:spPr bwMode="auto">
          <a:xfrm>
            <a:off x="3276600" y="4572000"/>
            <a:ext cx="1142999" cy="3272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Non-Punctured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31BA123F-2091-5EA8-221C-25E38AA0850F}"/>
              </a:ext>
            </a:extLst>
          </p:cNvPr>
          <p:cNvCxnSpPr>
            <a:cxnSpLocks/>
          </p:cNvCxnSpPr>
          <p:nvPr/>
        </p:nvCxnSpPr>
        <p:spPr bwMode="auto">
          <a:xfrm>
            <a:off x="3002280" y="6220896"/>
            <a:ext cx="29504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DBBE24BC-D1F5-A1D2-4E8A-8600C6C1B29F}"/>
              </a:ext>
            </a:extLst>
          </p:cNvPr>
          <p:cNvSpPr/>
          <p:nvPr/>
        </p:nvSpPr>
        <p:spPr bwMode="auto">
          <a:xfrm>
            <a:off x="3276600" y="4996028"/>
            <a:ext cx="1142999" cy="3272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Non-Punctured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D7A7945B-1A81-FEBF-71DA-24C345607FE2}"/>
              </a:ext>
            </a:extLst>
          </p:cNvPr>
          <p:cNvSpPr/>
          <p:nvPr/>
        </p:nvSpPr>
        <p:spPr bwMode="auto">
          <a:xfrm>
            <a:off x="3276600" y="5420056"/>
            <a:ext cx="1142999" cy="327228"/>
          </a:xfrm>
          <a:prstGeom prst="rect">
            <a:avLst/>
          </a:prstGeom>
          <a:gradFill>
            <a:gsLst>
              <a:gs pos="29434">
                <a:srgbClr val="BFFFEF"/>
              </a:gs>
              <a:gs pos="38326">
                <a:srgbClr val="B0FFEB"/>
              </a:gs>
              <a:gs pos="51652">
                <a:srgbClr val="9AFFE6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Punctured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AE2F19B4-E76D-59FD-10C2-3A492C97646F}"/>
              </a:ext>
            </a:extLst>
          </p:cNvPr>
          <p:cNvSpPr/>
          <p:nvPr/>
        </p:nvSpPr>
        <p:spPr bwMode="auto">
          <a:xfrm>
            <a:off x="3276600" y="5844084"/>
            <a:ext cx="1142999" cy="3272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Non-Punctured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AD1278D8-8E3C-112F-7D11-65A37E43C168}"/>
              </a:ext>
            </a:extLst>
          </p:cNvPr>
          <p:cNvSpPr/>
          <p:nvPr/>
        </p:nvSpPr>
        <p:spPr bwMode="auto">
          <a:xfrm>
            <a:off x="4631372" y="4572000"/>
            <a:ext cx="1142999" cy="3272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Non-LL traffic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DE7FAECB-5E29-FAFE-95EA-57579098B76F}"/>
              </a:ext>
            </a:extLst>
          </p:cNvPr>
          <p:cNvSpPr/>
          <p:nvPr/>
        </p:nvSpPr>
        <p:spPr bwMode="auto">
          <a:xfrm>
            <a:off x="4631372" y="4996028"/>
            <a:ext cx="1142999" cy="3272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Non-LL traffic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07258ED4-48B3-FD8F-FE22-20DBA1293512}"/>
              </a:ext>
            </a:extLst>
          </p:cNvPr>
          <p:cNvSpPr/>
          <p:nvPr/>
        </p:nvSpPr>
        <p:spPr bwMode="auto">
          <a:xfrm>
            <a:off x="4631372" y="5420056"/>
            <a:ext cx="1142999" cy="327228"/>
          </a:xfrm>
          <a:prstGeom prst="rect">
            <a:avLst/>
          </a:prstGeom>
          <a:gradFill>
            <a:gsLst>
              <a:gs pos="29434">
                <a:srgbClr val="BFFFEF"/>
              </a:gs>
              <a:gs pos="38326">
                <a:srgbClr val="B0FFEB"/>
              </a:gs>
              <a:gs pos="51652">
                <a:srgbClr val="9AFFE6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LL traffic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77CD34E0-A87D-B017-29B6-63543A51DC2C}"/>
              </a:ext>
            </a:extLst>
          </p:cNvPr>
          <p:cNvSpPr/>
          <p:nvPr/>
        </p:nvSpPr>
        <p:spPr bwMode="auto">
          <a:xfrm>
            <a:off x="4631372" y="5844084"/>
            <a:ext cx="1142999" cy="3272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Non-LL traffic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466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 is challenging to deal with LL traffic in 802.11 networks without collision/interference and no waiting in the middle of the TXOP of the other client</a:t>
            </a:r>
          </a:p>
          <a:p>
            <a:r>
              <a:rPr lang="en-US" altLang="ko-KR" sz="2400" dirty="0"/>
              <a:t>We propose a basic approach allow LL traffic in perspective of flexible </a:t>
            </a:r>
            <a:r>
              <a:rPr lang="en-US" altLang="ko-KR" sz="2400" spc="-50" dirty="0"/>
              <a:t>“punctured channel information”</a:t>
            </a:r>
            <a:r>
              <a:rPr lang="en-US" altLang="ko-KR" sz="2400" dirty="0"/>
              <a:t> considering puncturing scheme in 11ax and 11be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745355" y="6475413"/>
            <a:ext cx="179857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7459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</a:t>
            </a:r>
            <a:r>
              <a:rPr lang="en-US" altLang="ko-KR" sz="2400" dirty="0">
                <a:ea typeface="굴림" panose="020B0600000101010101" pitchFamily="50" charset="-127"/>
              </a:rPr>
              <a:t>23/0480r0, UHR Proposed PAR</a:t>
            </a:r>
            <a:endParaRPr lang="en-US" altLang="ko-KR" dirty="0"/>
          </a:p>
          <a:p>
            <a:r>
              <a:rPr lang="en-US" altLang="ko-KR" dirty="0"/>
              <a:t>[2] </a:t>
            </a:r>
            <a:r>
              <a:rPr lang="en-US" altLang="ko-KR" sz="2400" dirty="0">
                <a:ea typeface="굴림" panose="020B0600000101010101" pitchFamily="50" charset="-127"/>
              </a:rPr>
              <a:t>23/0018r1, Low Latency Support in UHR</a:t>
            </a:r>
          </a:p>
          <a:p>
            <a:r>
              <a:rPr lang="en-US" altLang="ko-KR" dirty="0"/>
              <a:t>[3] </a:t>
            </a:r>
            <a:r>
              <a:rPr lang="en-US" altLang="ko-KR" sz="2400" dirty="0">
                <a:ea typeface="굴림" panose="020B0600000101010101" pitchFamily="50" charset="-127"/>
              </a:rPr>
              <a:t>23/0092r0, Preemption for Low Latency Application</a:t>
            </a:r>
            <a:endParaRPr lang="en-US" altLang="ko-KR" dirty="0"/>
          </a:p>
          <a:p>
            <a:r>
              <a:rPr lang="en-US" altLang="ko-KR" dirty="0"/>
              <a:t>[4] </a:t>
            </a:r>
            <a:r>
              <a:rPr lang="en-US" altLang="ko-KR" sz="2400" dirty="0">
                <a:ea typeface="굴림" panose="020B0600000101010101" pitchFamily="50" charset="-127"/>
              </a:rPr>
              <a:t>22/1899r0, Multi-AP Operation for Low Latency Traffic Delivery – Follow up</a:t>
            </a:r>
          </a:p>
          <a:p>
            <a:r>
              <a:rPr lang="en-US" altLang="ko-KR" dirty="0"/>
              <a:t>[5] </a:t>
            </a:r>
            <a:r>
              <a:rPr lang="en-US" altLang="ko-KR" sz="2400" dirty="0">
                <a:ea typeface="굴림" panose="020B0600000101010101" pitchFamily="50" charset="-127"/>
              </a:rPr>
              <a:t>22/1556r0, Multi-AP Coordination for Low Latency Traffic Delivery</a:t>
            </a:r>
          </a:p>
          <a:p>
            <a:r>
              <a:rPr lang="en-US" altLang="ko-KR" dirty="0"/>
              <a:t>[6] </a:t>
            </a:r>
            <a:r>
              <a:rPr lang="en-US" altLang="ko-KR" sz="2400" dirty="0">
                <a:ea typeface="굴림" panose="020B0600000101010101" pitchFamily="50" charset="-127"/>
              </a:rPr>
              <a:t>22/1519r0, </a:t>
            </a:r>
            <a:r>
              <a:rPr lang="en-US" altLang="ko-KR" sz="2400" dirty="0"/>
              <a:t>Requirements of Low Latency in UHR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April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745355" y="6475413"/>
            <a:ext cx="179857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940832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327857</TotalTime>
  <Words>460</Words>
  <Application>Microsoft Office PowerPoint</Application>
  <PresentationFormat>화면 슬라이드 쇼(4:3)</PresentationFormat>
  <Paragraphs>72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Low latency traffic delivery in UHR</vt:lpstr>
      <vt:lpstr>Introduction </vt:lpstr>
      <vt:lpstr>Problem statement</vt:lpstr>
      <vt:lpstr>Approach : Using preamble puncturing</vt:lpstr>
      <vt:lpstr>Summary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노시찬</cp:lastModifiedBy>
  <cp:revision>5453</cp:revision>
  <cp:lastPrinted>2017-07-07T02:11:09Z</cp:lastPrinted>
  <dcterms:created xsi:type="dcterms:W3CDTF">2007-05-21T21:00:37Z</dcterms:created>
  <dcterms:modified xsi:type="dcterms:W3CDTF">2023-04-07T05:48:42Z</dcterms:modified>
</cp:coreProperties>
</file>