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9" r:id="rId2"/>
    <p:sldMasterId id="2147483717" r:id="rId3"/>
    <p:sldMasterId id="2147483728" r:id="rId4"/>
  </p:sldMasterIdLst>
  <p:notesMasterIdLst>
    <p:notesMasterId r:id="rId22"/>
  </p:notesMasterIdLst>
  <p:sldIdLst>
    <p:sldId id="398" r:id="rId5"/>
    <p:sldId id="257" r:id="rId6"/>
    <p:sldId id="271" r:id="rId7"/>
    <p:sldId id="272" r:id="rId8"/>
    <p:sldId id="275" r:id="rId9"/>
    <p:sldId id="261" r:id="rId10"/>
    <p:sldId id="268" r:id="rId11"/>
    <p:sldId id="279" r:id="rId12"/>
    <p:sldId id="260" r:id="rId13"/>
    <p:sldId id="270" r:id="rId14"/>
    <p:sldId id="265" r:id="rId15"/>
    <p:sldId id="266" r:id="rId16"/>
    <p:sldId id="400" r:id="rId17"/>
    <p:sldId id="401" r:id="rId18"/>
    <p:sldId id="402" r:id="rId19"/>
    <p:sldId id="645" r:id="rId20"/>
    <p:sldId id="3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p:restoredTop sz="95574"/>
  </p:normalViewPr>
  <p:slideViewPr>
    <p:cSldViewPr snapToGrid="0">
      <p:cViewPr varScale="1">
        <p:scale>
          <a:sx n="128" d="100"/>
          <a:sy n="128"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C36E9-D6E0-2A4C-913D-7F6968B6C76B}"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DD9F8861-4D01-FB4B-A55F-E3676E6C240E}">
      <dgm:prSet custT="1"/>
      <dgm:spPr/>
      <dgm:t>
        <a:bodyPr/>
        <a:lstStyle/>
        <a:p>
          <a:r>
            <a:rPr lang="en-US" sz="2000"/>
            <a:t>Infrastructure operators:</a:t>
          </a:r>
          <a:endParaRPr lang="en-GB" sz="2000"/>
        </a:p>
      </dgm:t>
    </dgm:pt>
    <dgm:pt modelId="{04C202B9-E7EB-7941-A2EE-ED8BDBD060F4}" type="parTrans" cxnId="{5D20DE72-EFC1-2541-9E0C-957F7E382645}">
      <dgm:prSet/>
      <dgm:spPr/>
      <dgm:t>
        <a:bodyPr/>
        <a:lstStyle/>
        <a:p>
          <a:endParaRPr lang="en-US" sz="2000"/>
        </a:p>
      </dgm:t>
    </dgm:pt>
    <dgm:pt modelId="{6ECB40C6-253C-F14C-AD45-2C1FE30659CC}" type="sibTrans" cxnId="{5D20DE72-EFC1-2541-9E0C-957F7E382645}">
      <dgm:prSet/>
      <dgm:spPr/>
      <dgm:t>
        <a:bodyPr/>
        <a:lstStyle/>
        <a:p>
          <a:endParaRPr lang="en-US" sz="2000"/>
        </a:p>
      </dgm:t>
    </dgm:pt>
    <dgm:pt modelId="{F9381387-3680-1F4F-8834-11C9C0EB4FCF}">
      <dgm:prSet custT="1"/>
      <dgm:spPr/>
      <dgm:t>
        <a:bodyPr/>
        <a:lstStyle/>
        <a:p>
          <a:r>
            <a:rPr lang="en-US" sz="1600" dirty="0"/>
            <a:t>Stadium operators</a:t>
          </a:r>
          <a:endParaRPr lang="en-GB" sz="1600" dirty="0"/>
        </a:p>
      </dgm:t>
    </dgm:pt>
    <dgm:pt modelId="{8722778E-C26B-EF4C-A283-DF5CFEFC9414}" type="parTrans" cxnId="{6FCD3B6E-F037-8D49-A704-7FA60752103E}">
      <dgm:prSet/>
      <dgm:spPr/>
      <dgm:t>
        <a:bodyPr/>
        <a:lstStyle/>
        <a:p>
          <a:endParaRPr lang="en-US" sz="2000"/>
        </a:p>
      </dgm:t>
    </dgm:pt>
    <dgm:pt modelId="{5FA9A51D-9125-3145-BD0D-8C3B5477EC5A}" type="sibTrans" cxnId="{6FCD3B6E-F037-8D49-A704-7FA60752103E}">
      <dgm:prSet/>
      <dgm:spPr/>
      <dgm:t>
        <a:bodyPr/>
        <a:lstStyle/>
        <a:p>
          <a:endParaRPr lang="en-US" sz="2000"/>
        </a:p>
      </dgm:t>
    </dgm:pt>
    <dgm:pt modelId="{998981C2-313D-4D47-8469-B9021D0F2FD3}">
      <dgm:prSet custT="1"/>
      <dgm:spPr/>
      <dgm:t>
        <a:bodyPr/>
        <a:lstStyle/>
        <a:p>
          <a:r>
            <a:rPr lang="en-US" sz="1600"/>
            <a:t>Museums</a:t>
          </a:r>
          <a:endParaRPr lang="en-GB" sz="1600"/>
        </a:p>
      </dgm:t>
    </dgm:pt>
    <dgm:pt modelId="{B37A8B30-581E-AC4A-A5D7-F7E3DAC55279}" type="parTrans" cxnId="{4C2714FA-4305-AA45-9294-A998F4B7A0A5}">
      <dgm:prSet/>
      <dgm:spPr/>
      <dgm:t>
        <a:bodyPr/>
        <a:lstStyle/>
        <a:p>
          <a:endParaRPr lang="en-US" sz="2000"/>
        </a:p>
      </dgm:t>
    </dgm:pt>
    <dgm:pt modelId="{2AFF9BA5-DD05-F146-BF47-DF6B8C2AB6DB}" type="sibTrans" cxnId="{4C2714FA-4305-AA45-9294-A998F4B7A0A5}">
      <dgm:prSet/>
      <dgm:spPr/>
      <dgm:t>
        <a:bodyPr/>
        <a:lstStyle/>
        <a:p>
          <a:endParaRPr lang="en-US" sz="2000"/>
        </a:p>
      </dgm:t>
    </dgm:pt>
    <dgm:pt modelId="{6AA19802-7EF5-264F-AF9E-3ADD1C04BD77}">
      <dgm:prSet custT="1"/>
      <dgm:spPr/>
      <dgm:t>
        <a:bodyPr/>
        <a:lstStyle/>
        <a:p>
          <a:r>
            <a:rPr lang="en-US" sz="1600"/>
            <a:t>schools, universities</a:t>
          </a:r>
          <a:endParaRPr lang="en-GB" sz="1600"/>
        </a:p>
      </dgm:t>
    </dgm:pt>
    <dgm:pt modelId="{FE82A4F0-37AA-CA47-BD20-C61073E04D54}" type="parTrans" cxnId="{DC70AFE4-B829-244B-B2C8-7A7CD726AA99}">
      <dgm:prSet/>
      <dgm:spPr/>
      <dgm:t>
        <a:bodyPr/>
        <a:lstStyle/>
        <a:p>
          <a:endParaRPr lang="en-US" sz="2000"/>
        </a:p>
      </dgm:t>
    </dgm:pt>
    <dgm:pt modelId="{B3845FD1-6025-3A4F-B743-265B61D9CCE5}" type="sibTrans" cxnId="{DC70AFE4-B829-244B-B2C8-7A7CD726AA99}">
      <dgm:prSet/>
      <dgm:spPr/>
      <dgm:t>
        <a:bodyPr/>
        <a:lstStyle/>
        <a:p>
          <a:endParaRPr lang="en-US" sz="2000"/>
        </a:p>
      </dgm:t>
    </dgm:pt>
    <dgm:pt modelId="{7A15DD0A-BE47-7443-A5E1-E015C96398AB}">
      <dgm:prSet custT="1"/>
      <dgm:spPr/>
      <dgm:t>
        <a:bodyPr/>
        <a:lstStyle/>
        <a:p>
          <a:r>
            <a:rPr lang="en-US" sz="2000"/>
            <a:t>Device vendors and manufacturers: </a:t>
          </a:r>
          <a:endParaRPr lang="en-GB" sz="2000"/>
        </a:p>
      </dgm:t>
    </dgm:pt>
    <dgm:pt modelId="{7E71DCD0-F691-0448-8E3E-7F5923E631A8}" type="parTrans" cxnId="{20C76984-3CC8-014C-841A-51A4F4366DD9}">
      <dgm:prSet/>
      <dgm:spPr/>
      <dgm:t>
        <a:bodyPr/>
        <a:lstStyle/>
        <a:p>
          <a:endParaRPr lang="en-US" sz="2000"/>
        </a:p>
      </dgm:t>
    </dgm:pt>
    <dgm:pt modelId="{857B08F0-FF01-324C-A688-1ABDF26B3484}" type="sibTrans" cxnId="{20C76984-3CC8-014C-841A-51A4F4366DD9}">
      <dgm:prSet/>
      <dgm:spPr/>
      <dgm:t>
        <a:bodyPr/>
        <a:lstStyle/>
        <a:p>
          <a:endParaRPr lang="en-US" sz="2000"/>
        </a:p>
      </dgm:t>
    </dgm:pt>
    <dgm:pt modelId="{ACA5CF00-9791-D14D-9FF5-B752BA602453}">
      <dgm:prSet custT="1"/>
      <dgm:spPr/>
      <dgm:t>
        <a:bodyPr/>
        <a:lstStyle/>
        <a:p>
          <a:r>
            <a:rPr lang="en-US" sz="1600"/>
            <a:t>IoT devices</a:t>
          </a:r>
          <a:endParaRPr lang="en-GB" sz="1600"/>
        </a:p>
      </dgm:t>
    </dgm:pt>
    <dgm:pt modelId="{6C42B769-0D63-ED41-8CD3-B0C4334E4252}" type="parTrans" cxnId="{3C9BCF27-59AD-E142-B3F7-9709FD1AE6B4}">
      <dgm:prSet/>
      <dgm:spPr/>
      <dgm:t>
        <a:bodyPr/>
        <a:lstStyle/>
        <a:p>
          <a:endParaRPr lang="en-US" sz="2000"/>
        </a:p>
      </dgm:t>
    </dgm:pt>
    <dgm:pt modelId="{225C4D32-4745-A243-8674-244EF1A25FBD}" type="sibTrans" cxnId="{3C9BCF27-59AD-E142-B3F7-9709FD1AE6B4}">
      <dgm:prSet/>
      <dgm:spPr/>
      <dgm:t>
        <a:bodyPr/>
        <a:lstStyle/>
        <a:p>
          <a:endParaRPr lang="en-US" sz="2000"/>
        </a:p>
      </dgm:t>
    </dgm:pt>
    <dgm:pt modelId="{43FE9900-E57A-4D41-985D-D5925C95D171}">
      <dgm:prSet custT="1"/>
      <dgm:spPr/>
      <dgm:t>
        <a:bodyPr/>
        <a:lstStyle/>
        <a:p>
          <a:r>
            <a:rPr lang="en-US" sz="1600" dirty="0"/>
            <a:t>Mobile phones</a:t>
          </a:r>
          <a:endParaRPr lang="en-GB" sz="1600" dirty="0"/>
        </a:p>
      </dgm:t>
    </dgm:pt>
    <dgm:pt modelId="{FA5D5052-630F-334F-A07B-F1BA838F2200}" type="parTrans" cxnId="{C510571D-2D9E-694A-AD65-54BDEA669AED}">
      <dgm:prSet/>
      <dgm:spPr/>
      <dgm:t>
        <a:bodyPr/>
        <a:lstStyle/>
        <a:p>
          <a:endParaRPr lang="en-US" sz="2000"/>
        </a:p>
      </dgm:t>
    </dgm:pt>
    <dgm:pt modelId="{04004345-AFC4-C64B-8E86-27320D46336D}" type="sibTrans" cxnId="{C510571D-2D9E-694A-AD65-54BDEA669AED}">
      <dgm:prSet/>
      <dgm:spPr/>
      <dgm:t>
        <a:bodyPr/>
        <a:lstStyle/>
        <a:p>
          <a:endParaRPr lang="en-US" sz="2000"/>
        </a:p>
      </dgm:t>
    </dgm:pt>
    <dgm:pt modelId="{E6BDF653-41D2-0D41-8B7B-CEEFBA2D74FF}">
      <dgm:prSet custT="1"/>
      <dgm:spPr/>
      <dgm:t>
        <a:bodyPr/>
        <a:lstStyle/>
        <a:p>
          <a:r>
            <a:rPr lang="en-US" sz="1600"/>
            <a:t>Sensors</a:t>
          </a:r>
          <a:endParaRPr lang="en-GB" sz="1600"/>
        </a:p>
      </dgm:t>
    </dgm:pt>
    <dgm:pt modelId="{64C8DB9B-372B-CC48-AA7F-3E4950605D88}" type="parTrans" cxnId="{E271ACB5-A091-6B46-B6EB-1D07DE46C458}">
      <dgm:prSet/>
      <dgm:spPr/>
      <dgm:t>
        <a:bodyPr/>
        <a:lstStyle/>
        <a:p>
          <a:endParaRPr lang="en-US" sz="2000"/>
        </a:p>
      </dgm:t>
    </dgm:pt>
    <dgm:pt modelId="{8893980C-CE19-EE41-8373-7109269D0DC2}" type="sibTrans" cxnId="{E271ACB5-A091-6B46-B6EB-1D07DE46C458}">
      <dgm:prSet/>
      <dgm:spPr/>
      <dgm:t>
        <a:bodyPr/>
        <a:lstStyle/>
        <a:p>
          <a:endParaRPr lang="en-US" sz="2000"/>
        </a:p>
      </dgm:t>
    </dgm:pt>
    <dgm:pt modelId="{05EA5F38-A38A-AE4C-AF3B-A7BA6BDB6BD9}">
      <dgm:prSet custT="1"/>
      <dgm:spPr/>
      <dgm:t>
        <a:bodyPr/>
        <a:lstStyle/>
        <a:p>
          <a:r>
            <a:rPr lang="en-US" sz="1600"/>
            <a:t>Tracking devices</a:t>
          </a:r>
          <a:endParaRPr lang="en-GB" sz="1600"/>
        </a:p>
      </dgm:t>
    </dgm:pt>
    <dgm:pt modelId="{E6F7CC22-D257-7B49-AD00-5920BFBEA858}" type="parTrans" cxnId="{7BFABCDA-5E5C-F84B-976C-87CBAA04F73C}">
      <dgm:prSet/>
      <dgm:spPr/>
      <dgm:t>
        <a:bodyPr/>
        <a:lstStyle/>
        <a:p>
          <a:endParaRPr lang="en-US" sz="2000"/>
        </a:p>
      </dgm:t>
    </dgm:pt>
    <dgm:pt modelId="{BC9E7F95-0F5F-3948-BFEB-344511B7576B}" type="sibTrans" cxnId="{7BFABCDA-5E5C-F84B-976C-87CBAA04F73C}">
      <dgm:prSet/>
      <dgm:spPr/>
      <dgm:t>
        <a:bodyPr/>
        <a:lstStyle/>
        <a:p>
          <a:endParaRPr lang="en-US" sz="2000"/>
        </a:p>
      </dgm:t>
    </dgm:pt>
    <dgm:pt modelId="{93B34E5D-C711-3544-A564-20443ADD0113}">
      <dgm:prSet custT="1"/>
      <dgm:spPr/>
      <dgm:t>
        <a:bodyPr/>
        <a:lstStyle/>
        <a:p>
          <a:r>
            <a:rPr lang="en-US" sz="1600"/>
            <a:t>Access points</a:t>
          </a:r>
          <a:endParaRPr lang="en-GB" sz="1600"/>
        </a:p>
      </dgm:t>
    </dgm:pt>
    <dgm:pt modelId="{7D033384-7AFE-4340-BB49-7A5650D0A667}" type="parTrans" cxnId="{1A5A914F-C30B-6C4F-8049-7F7230D290C5}">
      <dgm:prSet/>
      <dgm:spPr/>
      <dgm:t>
        <a:bodyPr/>
        <a:lstStyle/>
        <a:p>
          <a:endParaRPr lang="en-US" sz="2000"/>
        </a:p>
      </dgm:t>
    </dgm:pt>
    <dgm:pt modelId="{D4CE0DFB-2B58-C549-8028-7E5047878A7A}" type="sibTrans" cxnId="{1A5A914F-C30B-6C4F-8049-7F7230D290C5}">
      <dgm:prSet/>
      <dgm:spPr/>
      <dgm:t>
        <a:bodyPr/>
        <a:lstStyle/>
        <a:p>
          <a:endParaRPr lang="en-US" sz="2000"/>
        </a:p>
      </dgm:t>
    </dgm:pt>
    <dgm:pt modelId="{C0521E09-4634-D744-B604-EEB455D914AA}">
      <dgm:prSet custT="1"/>
      <dgm:spPr/>
      <dgm:t>
        <a:bodyPr/>
        <a:lstStyle/>
        <a:p>
          <a:r>
            <a:rPr lang="en-US" sz="2000"/>
            <a:t>Service providers</a:t>
          </a:r>
          <a:endParaRPr lang="en-GB" sz="2000"/>
        </a:p>
      </dgm:t>
    </dgm:pt>
    <dgm:pt modelId="{F7796D5D-017C-024B-B49B-796DC6925D75}" type="parTrans" cxnId="{4740EA62-71CA-DF4C-94AE-0B337B9919C3}">
      <dgm:prSet/>
      <dgm:spPr/>
      <dgm:t>
        <a:bodyPr/>
        <a:lstStyle/>
        <a:p>
          <a:endParaRPr lang="en-US" sz="2000"/>
        </a:p>
      </dgm:t>
    </dgm:pt>
    <dgm:pt modelId="{1D41DF88-1AD8-9049-907B-87C924E8C5D8}" type="sibTrans" cxnId="{4740EA62-71CA-DF4C-94AE-0B337B9919C3}">
      <dgm:prSet/>
      <dgm:spPr/>
      <dgm:t>
        <a:bodyPr/>
        <a:lstStyle/>
        <a:p>
          <a:endParaRPr lang="en-US" sz="2000"/>
        </a:p>
      </dgm:t>
    </dgm:pt>
    <dgm:pt modelId="{1391BCCD-5225-7841-BC06-3D4899F8DD29}">
      <dgm:prSet custT="1"/>
      <dgm:spPr/>
      <dgm:t>
        <a:bodyPr/>
        <a:lstStyle/>
        <a:p>
          <a:r>
            <a:rPr lang="en-US" sz="1600" dirty="0"/>
            <a:t>Broadcasters</a:t>
          </a:r>
          <a:endParaRPr lang="en-GB" sz="1600" dirty="0"/>
        </a:p>
      </dgm:t>
    </dgm:pt>
    <dgm:pt modelId="{80DB76EE-46E7-F040-B021-B431B4693D17}" type="parTrans" cxnId="{B559EA8A-8150-FF45-AF80-FD2A6F57A669}">
      <dgm:prSet/>
      <dgm:spPr/>
      <dgm:t>
        <a:bodyPr/>
        <a:lstStyle/>
        <a:p>
          <a:endParaRPr lang="en-US" sz="2000"/>
        </a:p>
      </dgm:t>
    </dgm:pt>
    <dgm:pt modelId="{8EFF56F0-E597-F24A-ADFA-426344F693B5}" type="sibTrans" cxnId="{B559EA8A-8150-FF45-AF80-FD2A6F57A669}">
      <dgm:prSet/>
      <dgm:spPr/>
      <dgm:t>
        <a:bodyPr/>
        <a:lstStyle/>
        <a:p>
          <a:endParaRPr lang="en-US" sz="2000"/>
        </a:p>
      </dgm:t>
    </dgm:pt>
    <dgm:pt modelId="{879A81D8-5876-9A40-B365-B7E76608B31E}">
      <dgm:prSet custT="1"/>
      <dgm:spPr/>
      <dgm:t>
        <a:bodyPr/>
        <a:lstStyle/>
        <a:p>
          <a:r>
            <a:rPr lang="en-US" sz="1600" dirty="0"/>
            <a:t>Emergency management agencies/local governments</a:t>
          </a:r>
          <a:endParaRPr lang="en-GB" sz="1600" dirty="0"/>
        </a:p>
      </dgm:t>
    </dgm:pt>
    <dgm:pt modelId="{87B3A70D-B170-A441-97DC-682A683CC630}" type="parTrans" cxnId="{05BDDC0F-FD8D-4447-AB67-D7AFF75BD37A}">
      <dgm:prSet/>
      <dgm:spPr/>
      <dgm:t>
        <a:bodyPr/>
        <a:lstStyle/>
        <a:p>
          <a:endParaRPr lang="en-US" sz="2000"/>
        </a:p>
      </dgm:t>
    </dgm:pt>
    <dgm:pt modelId="{D873418A-6AFF-4C42-896E-BEEC5B507358}" type="sibTrans" cxnId="{05BDDC0F-FD8D-4447-AB67-D7AFF75BD37A}">
      <dgm:prSet/>
      <dgm:spPr/>
      <dgm:t>
        <a:bodyPr/>
        <a:lstStyle/>
        <a:p>
          <a:endParaRPr lang="en-US" sz="2000"/>
        </a:p>
      </dgm:t>
    </dgm:pt>
    <dgm:pt modelId="{64F560BA-B76C-5049-8644-07FEA8F0D153}">
      <dgm:prSet custT="1"/>
      <dgm:spPr/>
      <dgm:t>
        <a:bodyPr/>
        <a:lstStyle/>
        <a:p>
          <a:r>
            <a:rPr lang="en-US" sz="1600"/>
            <a:t>IoT operators and service providers</a:t>
          </a:r>
          <a:endParaRPr lang="en-GB" sz="1600"/>
        </a:p>
      </dgm:t>
    </dgm:pt>
    <dgm:pt modelId="{7AF4DD54-B6CD-9F4F-9129-0278FFABCA3C}" type="parTrans" cxnId="{7443A2EE-D4A1-B544-B57C-035EF6B14904}">
      <dgm:prSet/>
      <dgm:spPr/>
      <dgm:t>
        <a:bodyPr/>
        <a:lstStyle/>
        <a:p>
          <a:endParaRPr lang="en-US" sz="2000"/>
        </a:p>
      </dgm:t>
    </dgm:pt>
    <dgm:pt modelId="{C9ECE454-17FC-8648-B571-C3C794EB0F31}" type="sibTrans" cxnId="{7443A2EE-D4A1-B544-B57C-035EF6B14904}">
      <dgm:prSet/>
      <dgm:spPr/>
      <dgm:t>
        <a:bodyPr/>
        <a:lstStyle/>
        <a:p>
          <a:endParaRPr lang="en-US" sz="2000"/>
        </a:p>
      </dgm:t>
    </dgm:pt>
    <dgm:pt modelId="{5616517D-1DAE-A241-ADFC-A6D99EE43F32}">
      <dgm:prSet custT="1"/>
      <dgm:spPr/>
      <dgm:t>
        <a:bodyPr/>
        <a:lstStyle/>
        <a:p>
          <a:r>
            <a:rPr lang="en-US" sz="1600"/>
            <a:t>Tracking services</a:t>
          </a:r>
          <a:endParaRPr lang="en-GB" sz="1600"/>
        </a:p>
      </dgm:t>
    </dgm:pt>
    <dgm:pt modelId="{35934C11-EF25-6F47-8169-C0E06F642C28}" type="parTrans" cxnId="{E3A0E09D-103E-C641-BBB9-FC6015BFBF5A}">
      <dgm:prSet/>
      <dgm:spPr/>
      <dgm:t>
        <a:bodyPr/>
        <a:lstStyle/>
        <a:p>
          <a:endParaRPr lang="en-US" sz="2000"/>
        </a:p>
      </dgm:t>
    </dgm:pt>
    <dgm:pt modelId="{EB0DFD68-8DA9-3042-9978-BA989274882A}" type="sibTrans" cxnId="{E3A0E09D-103E-C641-BBB9-FC6015BFBF5A}">
      <dgm:prSet/>
      <dgm:spPr/>
      <dgm:t>
        <a:bodyPr/>
        <a:lstStyle/>
        <a:p>
          <a:endParaRPr lang="en-US" sz="2000"/>
        </a:p>
      </dgm:t>
    </dgm:pt>
    <dgm:pt modelId="{F7F3157E-4674-D943-B1F1-F26C0449F528}">
      <dgm:prSet custT="1"/>
      <dgm:spPr/>
      <dgm:t>
        <a:bodyPr/>
        <a:lstStyle/>
        <a:p>
          <a:r>
            <a:rPr lang="en-US" sz="2000"/>
            <a:t>Service Consumers</a:t>
          </a:r>
          <a:endParaRPr lang="en-GB" sz="2000"/>
        </a:p>
      </dgm:t>
    </dgm:pt>
    <dgm:pt modelId="{9036364E-9C52-1A45-A642-0BCA80402B80}" type="parTrans" cxnId="{62F967B9-27D1-3B40-A95B-9AFF49254BD3}">
      <dgm:prSet/>
      <dgm:spPr/>
      <dgm:t>
        <a:bodyPr/>
        <a:lstStyle/>
        <a:p>
          <a:endParaRPr lang="en-US" sz="2000"/>
        </a:p>
      </dgm:t>
    </dgm:pt>
    <dgm:pt modelId="{E304BD17-C6D6-6842-9354-F30B9EA9A3C3}" type="sibTrans" cxnId="{62F967B9-27D1-3B40-A95B-9AFF49254BD3}">
      <dgm:prSet/>
      <dgm:spPr/>
      <dgm:t>
        <a:bodyPr/>
        <a:lstStyle/>
        <a:p>
          <a:endParaRPr lang="en-US" sz="2000"/>
        </a:p>
      </dgm:t>
    </dgm:pt>
    <dgm:pt modelId="{9876790D-4E6D-7648-8AD6-19EFEDD6A002}">
      <dgm:prSet custT="1"/>
      <dgm:spPr/>
      <dgm:t>
        <a:bodyPr/>
        <a:lstStyle/>
        <a:p>
          <a:r>
            <a:rPr lang="en-US" sz="1600" noProof="0" dirty="0"/>
            <a:t>Private end-users</a:t>
          </a:r>
        </a:p>
      </dgm:t>
    </dgm:pt>
    <dgm:pt modelId="{239A3E84-E1DD-F343-A8A1-B871AA204F03}" type="parTrans" cxnId="{F18E9609-4C52-CF4E-8673-08A22CF1075F}">
      <dgm:prSet/>
      <dgm:spPr/>
      <dgm:t>
        <a:bodyPr/>
        <a:lstStyle/>
        <a:p>
          <a:endParaRPr lang="en-US" sz="2000"/>
        </a:p>
      </dgm:t>
    </dgm:pt>
    <dgm:pt modelId="{2D9685E9-F59D-4E41-BB38-332264CD392A}" type="sibTrans" cxnId="{F18E9609-4C52-CF4E-8673-08A22CF1075F}">
      <dgm:prSet/>
      <dgm:spPr/>
      <dgm:t>
        <a:bodyPr/>
        <a:lstStyle/>
        <a:p>
          <a:endParaRPr lang="en-US" sz="2000"/>
        </a:p>
      </dgm:t>
    </dgm:pt>
    <dgm:pt modelId="{C8E21527-A45E-3547-B023-995606A25027}">
      <dgm:prSet custT="1"/>
      <dgm:spPr/>
      <dgm:t>
        <a:bodyPr/>
        <a:lstStyle/>
        <a:p>
          <a:r>
            <a:rPr lang="en-US" sz="1600" noProof="0" dirty="0"/>
            <a:t>Commercial end users (e.g., cargo companies)</a:t>
          </a:r>
        </a:p>
      </dgm:t>
    </dgm:pt>
    <dgm:pt modelId="{2E99BAA6-D88A-4A46-98EC-A77F7CDCE31C}" type="parTrans" cxnId="{794B5BC3-95B4-0C4A-AB1C-175A63E4CA47}">
      <dgm:prSet/>
      <dgm:spPr/>
      <dgm:t>
        <a:bodyPr/>
        <a:lstStyle/>
        <a:p>
          <a:endParaRPr lang="en-US" sz="2000"/>
        </a:p>
      </dgm:t>
    </dgm:pt>
    <dgm:pt modelId="{62C36BC0-1541-6C47-91EE-7E1578C5A733}" type="sibTrans" cxnId="{794B5BC3-95B4-0C4A-AB1C-175A63E4CA47}">
      <dgm:prSet/>
      <dgm:spPr/>
      <dgm:t>
        <a:bodyPr/>
        <a:lstStyle/>
        <a:p>
          <a:endParaRPr lang="en-US" sz="2000"/>
        </a:p>
      </dgm:t>
    </dgm:pt>
    <dgm:pt modelId="{15E426AB-351E-BD42-9F90-EFC0D5BEAB66}">
      <dgm:prSet custT="1"/>
      <dgm:spPr/>
      <dgm:t>
        <a:bodyPr/>
        <a:lstStyle/>
        <a:p>
          <a:r>
            <a:rPr lang="en-US" sz="1600" dirty="0"/>
            <a:t>Event organizers</a:t>
          </a:r>
          <a:endParaRPr lang="en-GB" sz="1600" dirty="0"/>
        </a:p>
      </dgm:t>
    </dgm:pt>
    <dgm:pt modelId="{030E79D3-4998-5E4C-B670-BA751EE93413}" type="parTrans" cxnId="{001BA134-4D86-2B47-9E2B-E6D981030BBC}">
      <dgm:prSet/>
      <dgm:spPr/>
      <dgm:t>
        <a:bodyPr/>
        <a:lstStyle/>
        <a:p>
          <a:endParaRPr lang="en-US"/>
        </a:p>
      </dgm:t>
    </dgm:pt>
    <dgm:pt modelId="{2EC06552-48C1-254C-9E3C-AB50BF730299}" type="sibTrans" cxnId="{001BA134-4D86-2B47-9E2B-E6D981030BBC}">
      <dgm:prSet/>
      <dgm:spPr/>
      <dgm:t>
        <a:bodyPr/>
        <a:lstStyle/>
        <a:p>
          <a:endParaRPr lang="en-US"/>
        </a:p>
      </dgm:t>
    </dgm:pt>
    <dgm:pt modelId="{6E1EE9AA-2007-2848-BCF0-2A9D49DBB542}" type="pres">
      <dgm:prSet presAssocID="{F8DC36E9-D6E0-2A4C-913D-7F6968B6C76B}" presName="Name0" presStyleCnt="0">
        <dgm:presLayoutVars>
          <dgm:dir/>
          <dgm:animLvl val="lvl"/>
          <dgm:resizeHandles val="exact"/>
        </dgm:presLayoutVars>
      </dgm:prSet>
      <dgm:spPr/>
    </dgm:pt>
    <dgm:pt modelId="{E34B6F8D-7E0E-4E48-821D-9DD723A6E9B5}" type="pres">
      <dgm:prSet presAssocID="{DD9F8861-4D01-FB4B-A55F-E3676E6C240E}" presName="composite" presStyleCnt="0"/>
      <dgm:spPr/>
    </dgm:pt>
    <dgm:pt modelId="{E31A15F2-6D0C-F149-A393-CD23047EBCF5}" type="pres">
      <dgm:prSet presAssocID="{DD9F8861-4D01-FB4B-A55F-E3676E6C240E}" presName="parTx" presStyleLbl="alignNode1" presStyleIdx="0" presStyleCnt="4">
        <dgm:presLayoutVars>
          <dgm:chMax val="0"/>
          <dgm:chPref val="0"/>
          <dgm:bulletEnabled val="1"/>
        </dgm:presLayoutVars>
      </dgm:prSet>
      <dgm:spPr/>
    </dgm:pt>
    <dgm:pt modelId="{70CEFCF0-57D2-8B46-A640-F4E1CECC8D17}" type="pres">
      <dgm:prSet presAssocID="{DD9F8861-4D01-FB4B-A55F-E3676E6C240E}" presName="desTx" presStyleLbl="alignAccFollowNode1" presStyleIdx="0" presStyleCnt="4">
        <dgm:presLayoutVars>
          <dgm:bulletEnabled val="1"/>
        </dgm:presLayoutVars>
      </dgm:prSet>
      <dgm:spPr/>
    </dgm:pt>
    <dgm:pt modelId="{5F7C66D8-0C21-6C4E-8701-8E6BC84B9174}" type="pres">
      <dgm:prSet presAssocID="{6ECB40C6-253C-F14C-AD45-2C1FE30659CC}" presName="space" presStyleCnt="0"/>
      <dgm:spPr/>
    </dgm:pt>
    <dgm:pt modelId="{E68E7F35-2D6B-014F-BC7F-20FB22738EBD}" type="pres">
      <dgm:prSet presAssocID="{7A15DD0A-BE47-7443-A5E1-E015C96398AB}" presName="composite" presStyleCnt="0"/>
      <dgm:spPr/>
    </dgm:pt>
    <dgm:pt modelId="{6DB319FB-3091-F54D-8A6C-BB48FB88D8EB}" type="pres">
      <dgm:prSet presAssocID="{7A15DD0A-BE47-7443-A5E1-E015C96398AB}" presName="parTx" presStyleLbl="alignNode1" presStyleIdx="1" presStyleCnt="4">
        <dgm:presLayoutVars>
          <dgm:chMax val="0"/>
          <dgm:chPref val="0"/>
          <dgm:bulletEnabled val="1"/>
        </dgm:presLayoutVars>
      </dgm:prSet>
      <dgm:spPr/>
    </dgm:pt>
    <dgm:pt modelId="{88793CA9-9F0A-5B43-ABAF-A1E3002CEB23}" type="pres">
      <dgm:prSet presAssocID="{7A15DD0A-BE47-7443-A5E1-E015C96398AB}" presName="desTx" presStyleLbl="alignAccFollowNode1" presStyleIdx="1" presStyleCnt="4">
        <dgm:presLayoutVars>
          <dgm:bulletEnabled val="1"/>
        </dgm:presLayoutVars>
      </dgm:prSet>
      <dgm:spPr/>
    </dgm:pt>
    <dgm:pt modelId="{17817513-0EF9-BD4E-AC09-947662C08DAB}" type="pres">
      <dgm:prSet presAssocID="{857B08F0-FF01-324C-A688-1ABDF26B3484}" presName="space" presStyleCnt="0"/>
      <dgm:spPr/>
    </dgm:pt>
    <dgm:pt modelId="{CE6778DA-626A-F944-BA89-2543561CE258}" type="pres">
      <dgm:prSet presAssocID="{C0521E09-4634-D744-B604-EEB455D914AA}" presName="composite" presStyleCnt="0"/>
      <dgm:spPr/>
    </dgm:pt>
    <dgm:pt modelId="{8B095F66-163F-2E41-978E-6BDA48BD5472}" type="pres">
      <dgm:prSet presAssocID="{C0521E09-4634-D744-B604-EEB455D914AA}" presName="parTx" presStyleLbl="alignNode1" presStyleIdx="2" presStyleCnt="4">
        <dgm:presLayoutVars>
          <dgm:chMax val="0"/>
          <dgm:chPref val="0"/>
          <dgm:bulletEnabled val="1"/>
        </dgm:presLayoutVars>
      </dgm:prSet>
      <dgm:spPr/>
    </dgm:pt>
    <dgm:pt modelId="{C2754090-51C4-1B48-AB56-997B8E88B77B}" type="pres">
      <dgm:prSet presAssocID="{C0521E09-4634-D744-B604-EEB455D914AA}" presName="desTx" presStyleLbl="alignAccFollowNode1" presStyleIdx="2" presStyleCnt="4">
        <dgm:presLayoutVars>
          <dgm:bulletEnabled val="1"/>
        </dgm:presLayoutVars>
      </dgm:prSet>
      <dgm:spPr/>
    </dgm:pt>
    <dgm:pt modelId="{7AA59578-6B21-C743-9A61-CD3A90CC6218}" type="pres">
      <dgm:prSet presAssocID="{1D41DF88-1AD8-9049-907B-87C924E8C5D8}" presName="space" presStyleCnt="0"/>
      <dgm:spPr/>
    </dgm:pt>
    <dgm:pt modelId="{949B7BB5-BE62-FA45-996D-B1863E80F7DB}" type="pres">
      <dgm:prSet presAssocID="{F7F3157E-4674-D943-B1F1-F26C0449F528}" presName="composite" presStyleCnt="0"/>
      <dgm:spPr/>
    </dgm:pt>
    <dgm:pt modelId="{F27CD12F-2152-7946-A541-DA57F0B25BD1}" type="pres">
      <dgm:prSet presAssocID="{F7F3157E-4674-D943-B1F1-F26C0449F528}" presName="parTx" presStyleLbl="alignNode1" presStyleIdx="3" presStyleCnt="4">
        <dgm:presLayoutVars>
          <dgm:chMax val="0"/>
          <dgm:chPref val="0"/>
          <dgm:bulletEnabled val="1"/>
        </dgm:presLayoutVars>
      </dgm:prSet>
      <dgm:spPr/>
    </dgm:pt>
    <dgm:pt modelId="{820E065B-C758-7042-B23E-C3A06E5045B3}" type="pres">
      <dgm:prSet presAssocID="{F7F3157E-4674-D943-B1F1-F26C0449F528}" presName="desTx" presStyleLbl="alignAccFollowNode1" presStyleIdx="3" presStyleCnt="4">
        <dgm:presLayoutVars>
          <dgm:bulletEnabled val="1"/>
        </dgm:presLayoutVars>
      </dgm:prSet>
      <dgm:spPr/>
    </dgm:pt>
  </dgm:ptLst>
  <dgm:cxnLst>
    <dgm:cxn modelId="{F18E9609-4C52-CF4E-8673-08A22CF1075F}" srcId="{F7F3157E-4674-D943-B1F1-F26C0449F528}" destId="{9876790D-4E6D-7648-8AD6-19EFEDD6A002}" srcOrd="0" destOrd="0" parTransId="{239A3E84-E1DD-F343-A8A1-B871AA204F03}" sibTransId="{2D9685E9-F59D-4E41-BB38-332264CD392A}"/>
    <dgm:cxn modelId="{05BDDC0F-FD8D-4447-AB67-D7AFF75BD37A}" srcId="{C0521E09-4634-D744-B604-EEB455D914AA}" destId="{879A81D8-5876-9A40-B365-B7E76608B31E}" srcOrd="2" destOrd="0" parTransId="{87B3A70D-B170-A441-97DC-682A683CC630}" sibTransId="{D873418A-6AFF-4C42-896E-BEEC5B507358}"/>
    <dgm:cxn modelId="{97E61814-022F-8D41-9365-D1A901311667}" type="presOf" srcId="{F7F3157E-4674-D943-B1F1-F26C0449F528}" destId="{F27CD12F-2152-7946-A541-DA57F0B25BD1}" srcOrd="0" destOrd="0" presId="urn:microsoft.com/office/officeart/2005/8/layout/hList1"/>
    <dgm:cxn modelId="{15549118-2348-BF41-9C0C-4C6997BDDC4E}" type="presOf" srcId="{15E426AB-351E-BD42-9F90-EFC0D5BEAB66}" destId="{C2754090-51C4-1B48-AB56-997B8E88B77B}" srcOrd="0" destOrd="1" presId="urn:microsoft.com/office/officeart/2005/8/layout/hList1"/>
    <dgm:cxn modelId="{C510571D-2D9E-694A-AD65-54BDEA669AED}" srcId="{7A15DD0A-BE47-7443-A5E1-E015C96398AB}" destId="{43FE9900-E57A-4D41-985D-D5925C95D171}" srcOrd="1" destOrd="0" parTransId="{FA5D5052-630F-334F-A07B-F1BA838F2200}" sibTransId="{04004345-AFC4-C64B-8E86-27320D46336D}"/>
    <dgm:cxn modelId="{88F09B1E-A447-7148-815F-CF34E4E79322}" type="presOf" srcId="{1391BCCD-5225-7841-BC06-3D4899F8DD29}" destId="{C2754090-51C4-1B48-AB56-997B8E88B77B}" srcOrd="0" destOrd="0" presId="urn:microsoft.com/office/officeart/2005/8/layout/hList1"/>
    <dgm:cxn modelId="{3C9BCF27-59AD-E142-B3F7-9709FD1AE6B4}" srcId="{7A15DD0A-BE47-7443-A5E1-E015C96398AB}" destId="{ACA5CF00-9791-D14D-9FF5-B752BA602453}" srcOrd="0" destOrd="0" parTransId="{6C42B769-0D63-ED41-8CD3-B0C4334E4252}" sibTransId="{225C4D32-4745-A243-8674-244EF1A25FBD}"/>
    <dgm:cxn modelId="{B908122E-5C60-F745-B950-C9DFD4C2D17B}" type="presOf" srcId="{9876790D-4E6D-7648-8AD6-19EFEDD6A002}" destId="{820E065B-C758-7042-B23E-C3A06E5045B3}" srcOrd="0" destOrd="0" presId="urn:microsoft.com/office/officeart/2005/8/layout/hList1"/>
    <dgm:cxn modelId="{001BA134-4D86-2B47-9E2B-E6D981030BBC}" srcId="{C0521E09-4634-D744-B604-EEB455D914AA}" destId="{15E426AB-351E-BD42-9F90-EFC0D5BEAB66}" srcOrd="1" destOrd="0" parTransId="{030E79D3-4998-5E4C-B670-BA751EE93413}" sibTransId="{2EC06552-48C1-254C-9E3C-AB50BF730299}"/>
    <dgm:cxn modelId="{96FB7D43-FE88-1B46-AD36-4C92C5396712}" type="presOf" srcId="{7A15DD0A-BE47-7443-A5E1-E015C96398AB}" destId="{6DB319FB-3091-F54D-8A6C-BB48FB88D8EB}" srcOrd="0" destOrd="0" presId="urn:microsoft.com/office/officeart/2005/8/layout/hList1"/>
    <dgm:cxn modelId="{1A5A914F-C30B-6C4F-8049-7F7230D290C5}" srcId="{7A15DD0A-BE47-7443-A5E1-E015C96398AB}" destId="{93B34E5D-C711-3544-A564-20443ADD0113}" srcOrd="4" destOrd="0" parTransId="{7D033384-7AFE-4340-BB49-7A5650D0A667}" sibTransId="{D4CE0DFB-2B58-C549-8028-7E5047878A7A}"/>
    <dgm:cxn modelId="{4740EA62-71CA-DF4C-94AE-0B337B9919C3}" srcId="{F8DC36E9-D6E0-2A4C-913D-7F6968B6C76B}" destId="{C0521E09-4634-D744-B604-EEB455D914AA}" srcOrd="2" destOrd="0" parTransId="{F7796D5D-017C-024B-B49B-796DC6925D75}" sibTransId="{1D41DF88-1AD8-9049-907B-87C924E8C5D8}"/>
    <dgm:cxn modelId="{6FCD3B6E-F037-8D49-A704-7FA60752103E}" srcId="{DD9F8861-4D01-FB4B-A55F-E3676E6C240E}" destId="{F9381387-3680-1F4F-8834-11C9C0EB4FCF}" srcOrd="0" destOrd="0" parTransId="{8722778E-C26B-EF4C-A283-DF5CFEFC9414}" sibTransId="{5FA9A51D-9125-3145-BD0D-8C3B5477EC5A}"/>
    <dgm:cxn modelId="{5D20DE72-EFC1-2541-9E0C-957F7E382645}" srcId="{F8DC36E9-D6E0-2A4C-913D-7F6968B6C76B}" destId="{DD9F8861-4D01-FB4B-A55F-E3676E6C240E}" srcOrd="0" destOrd="0" parTransId="{04C202B9-E7EB-7941-A2EE-ED8BDBD060F4}" sibTransId="{6ECB40C6-253C-F14C-AD45-2C1FE30659CC}"/>
    <dgm:cxn modelId="{B9954C73-6F95-FC45-8618-96037A0CA965}" type="presOf" srcId="{64F560BA-B76C-5049-8644-07FEA8F0D153}" destId="{C2754090-51C4-1B48-AB56-997B8E88B77B}" srcOrd="0" destOrd="3" presId="urn:microsoft.com/office/officeart/2005/8/layout/hList1"/>
    <dgm:cxn modelId="{20C76984-3CC8-014C-841A-51A4F4366DD9}" srcId="{F8DC36E9-D6E0-2A4C-913D-7F6968B6C76B}" destId="{7A15DD0A-BE47-7443-A5E1-E015C96398AB}" srcOrd="1" destOrd="0" parTransId="{7E71DCD0-F691-0448-8E3E-7F5923E631A8}" sibTransId="{857B08F0-FF01-324C-A688-1ABDF26B3484}"/>
    <dgm:cxn modelId="{B559EA8A-8150-FF45-AF80-FD2A6F57A669}" srcId="{C0521E09-4634-D744-B604-EEB455D914AA}" destId="{1391BCCD-5225-7841-BC06-3D4899F8DD29}" srcOrd="0" destOrd="0" parTransId="{80DB76EE-46E7-F040-B021-B431B4693D17}" sibTransId="{8EFF56F0-E597-F24A-ADFA-426344F693B5}"/>
    <dgm:cxn modelId="{88806D8E-CB7B-6D4F-9EC1-38CA026710BA}" type="presOf" srcId="{6AA19802-7EF5-264F-AF9E-3ADD1C04BD77}" destId="{70CEFCF0-57D2-8B46-A640-F4E1CECC8D17}" srcOrd="0" destOrd="2" presId="urn:microsoft.com/office/officeart/2005/8/layout/hList1"/>
    <dgm:cxn modelId="{C58B2F99-BFAF-864A-B0D0-6CEE3C65253B}" type="presOf" srcId="{ACA5CF00-9791-D14D-9FF5-B752BA602453}" destId="{88793CA9-9F0A-5B43-ABAF-A1E3002CEB23}" srcOrd="0" destOrd="0" presId="urn:microsoft.com/office/officeart/2005/8/layout/hList1"/>
    <dgm:cxn modelId="{A4B5CA9B-14F4-D246-B6DA-A2C260DBE83C}" type="presOf" srcId="{DD9F8861-4D01-FB4B-A55F-E3676E6C240E}" destId="{E31A15F2-6D0C-F149-A393-CD23047EBCF5}" srcOrd="0" destOrd="0" presId="urn:microsoft.com/office/officeart/2005/8/layout/hList1"/>
    <dgm:cxn modelId="{E3A0E09D-103E-C641-BBB9-FC6015BFBF5A}" srcId="{C0521E09-4634-D744-B604-EEB455D914AA}" destId="{5616517D-1DAE-A241-ADFC-A6D99EE43F32}" srcOrd="4" destOrd="0" parTransId="{35934C11-EF25-6F47-8169-C0E06F642C28}" sibTransId="{EB0DFD68-8DA9-3042-9978-BA989274882A}"/>
    <dgm:cxn modelId="{63A17A9E-EBA1-0E41-9066-D07A31C05F3C}" type="presOf" srcId="{5616517D-1DAE-A241-ADFC-A6D99EE43F32}" destId="{C2754090-51C4-1B48-AB56-997B8E88B77B}" srcOrd="0" destOrd="4" presId="urn:microsoft.com/office/officeart/2005/8/layout/hList1"/>
    <dgm:cxn modelId="{AE6926A0-8551-A448-9F08-C8C3AD1AF6D7}" type="presOf" srcId="{998981C2-313D-4D47-8469-B9021D0F2FD3}" destId="{70CEFCF0-57D2-8B46-A640-F4E1CECC8D17}" srcOrd="0" destOrd="1" presId="urn:microsoft.com/office/officeart/2005/8/layout/hList1"/>
    <dgm:cxn modelId="{0EFC8CA9-68C5-994B-8FB7-0715C888CF56}" type="presOf" srcId="{05EA5F38-A38A-AE4C-AF3B-A7BA6BDB6BD9}" destId="{88793CA9-9F0A-5B43-ABAF-A1E3002CEB23}" srcOrd="0" destOrd="3" presId="urn:microsoft.com/office/officeart/2005/8/layout/hList1"/>
    <dgm:cxn modelId="{E271ACB5-A091-6B46-B6EB-1D07DE46C458}" srcId="{7A15DD0A-BE47-7443-A5E1-E015C96398AB}" destId="{E6BDF653-41D2-0D41-8B7B-CEEFBA2D74FF}" srcOrd="2" destOrd="0" parTransId="{64C8DB9B-372B-CC48-AA7F-3E4950605D88}" sibTransId="{8893980C-CE19-EE41-8373-7109269D0DC2}"/>
    <dgm:cxn modelId="{62F967B9-27D1-3B40-A95B-9AFF49254BD3}" srcId="{F8DC36E9-D6E0-2A4C-913D-7F6968B6C76B}" destId="{F7F3157E-4674-D943-B1F1-F26C0449F528}" srcOrd="3" destOrd="0" parTransId="{9036364E-9C52-1A45-A642-0BCA80402B80}" sibTransId="{E304BD17-C6D6-6842-9354-F30B9EA9A3C3}"/>
    <dgm:cxn modelId="{BA30CBBD-DC7A-D542-9FC5-F186BD0ECB2F}" type="presOf" srcId="{F9381387-3680-1F4F-8834-11C9C0EB4FCF}" destId="{70CEFCF0-57D2-8B46-A640-F4E1CECC8D17}" srcOrd="0" destOrd="0" presId="urn:microsoft.com/office/officeart/2005/8/layout/hList1"/>
    <dgm:cxn modelId="{794B5BC3-95B4-0C4A-AB1C-175A63E4CA47}" srcId="{F7F3157E-4674-D943-B1F1-F26C0449F528}" destId="{C8E21527-A45E-3547-B023-995606A25027}" srcOrd="1" destOrd="0" parTransId="{2E99BAA6-D88A-4A46-98EC-A77F7CDCE31C}" sibTransId="{62C36BC0-1541-6C47-91EE-7E1578C5A733}"/>
    <dgm:cxn modelId="{3F93C8C4-180A-1A4E-846D-B129F85B29BD}" type="presOf" srcId="{879A81D8-5876-9A40-B365-B7E76608B31E}" destId="{C2754090-51C4-1B48-AB56-997B8E88B77B}" srcOrd="0" destOrd="2" presId="urn:microsoft.com/office/officeart/2005/8/layout/hList1"/>
    <dgm:cxn modelId="{EEBCB7D1-98AE-9A40-A452-FEA98491766E}" type="presOf" srcId="{C8E21527-A45E-3547-B023-995606A25027}" destId="{820E065B-C758-7042-B23E-C3A06E5045B3}" srcOrd="0" destOrd="1" presId="urn:microsoft.com/office/officeart/2005/8/layout/hList1"/>
    <dgm:cxn modelId="{D1F8B9D3-CACB-4242-BD96-4CF4BE818936}" type="presOf" srcId="{93B34E5D-C711-3544-A564-20443ADD0113}" destId="{88793CA9-9F0A-5B43-ABAF-A1E3002CEB23}" srcOrd="0" destOrd="4" presId="urn:microsoft.com/office/officeart/2005/8/layout/hList1"/>
    <dgm:cxn modelId="{D658A8D5-01CB-DB40-AE3D-F1AA36BECC34}" type="presOf" srcId="{43FE9900-E57A-4D41-985D-D5925C95D171}" destId="{88793CA9-9F0A-5B43-ABAF-A1E3002CEB23}" srcOrd="0" destOrd="1" presId="urn:microsoft.com/office/officeart/2005/8/layout/hList1"/>
    <dgm:cxn modelId="{7BFABCDA-5E5C-F84B-976C-87CBAA04F73C}" srcId="{7A15DD0A-BE47-7443-A5E1-E015C96398AB}" destId="{05EA5F38-A38A-AE4C-AF3B-A7BA6BDB6BD9}" srcOrd="3" destOrd="0" parTransId="{E6F7CC22-D257-7B49-AD00-5920BFBEA858}" sibTransId="{BC9E7F95-0F5F-3948-BFEB-344511B7576B}"/>
    <dgm:cxn modelId="{5E0429DF-FCCC-3740-9517-CCC9F46F42FB}" type="presOf" srcId="{C0521E09-4634-D744-B604-EEB455D914AA}" destId="{8B095F66-163F-2E41-978E-6BDA48BD5472}" srcOrd="0" destOrd="0" presId="urn:microsoft.com/office/officeart/2005/8/layout/hList1"/>
    <dgm:cxn modelId="{DC70AFE4-B829-244B-B2C8-7A7CD726AA99}" srcId="{DD9F8861-4D01-FB4B-A55F-E3676E6C240E}" destId="{6AA19802-7EF5-264F-AF9E-3ADD1C04BD77}" srcOrd="2" destOrd="0" parTransId="{FE82A4F0-37AA-CA47-BD20-C61073E04D54}" sibTransId="{B3845FD1-6025-3A4F-B743-265B61D9CCE5}"/>
    <dgm:cxn modelId="{D84F12EB-A2D7-ED41-9BF1-4BA5CF942178}" type="presOf" srcId="{E6BDF653-41D2-0D41-8B7B-CEEFBA2D74FF}" destId="{88793CA9-9F0A-5B43-ABAF-A1E3002CEB23}" srcOrd="0" destOrd="2" presId="urn:microsoft.com/office/officeart/2005/8/layout/hList1"/>
    <dgm:cxn modelId="{7443A2EE-D4A1-B544-B57C-035EF6B14904}" srcId="{C0521E09-4634-D744-B604-EEB455D914AA}" destId="{64F560BA-B76C-5049-8644-07FEA8F0D153}" srcOrd="3" destOrd="0" parTransId="{7AF4DD54-B6CD-9F4F-9129-0278FFABCA3C}" sibTransId="{C9ECE454-17FC-8648-B571-C3C794EB0F31}"/>
    <dgm:cxn modelId="{7F18B3F6-6525-C34F-8FAC-4131F852C0AD}" type="presOf" srcId="{F8DC36E9-D6E0-2A4C-913D-7F6968B6C76B}" destId="{6E1EE9AA-2007-2848-BCF0-2A9D49DBB542}" srcOrd="0" destOrd="0" presId="urn:microsoft.com/office/officeart/2005/8/layout/hList1"/>
    <dgm:cxn modelId="{4C2714FA-4305-AA45-9294-A998F4B7A0A5}" srcId="{DD9F8861-4D01-FB4B-A55F-E3676E6C240E}" destId="{998981C2-313D-4D47-8469-B9021D0F2FD3}" srcOrd="1" destOrd="0" parTransId="{B37A8B30-581E-AC4A-A5D7-F7E3DAC55279}" sibTransId="{2AFF9BA5-DD05-F146-BF47-DF6B8C2AB6DB}"/>
    <dgm:cxn modelId="{30FB824D-4A4F-9E45-A83C-9205D0BFC3CF}" type="presParOf" srcId="{6E1EE9AA-2007-2848-BCF0-2A9D49DBB542}" destId="{E34B6F8D-7E0E-4E48-821D-9DD723A6E9B5}" srcOrd="0" destOrd="0" presId="urn:microsoft.com/office/officeart/2005/8/layout/hList1"/>
    <dgm:cxn modelId="{484C8F05-E1B6-5F4C-9E28-108DA1AF0603}" type="presParOf" srcId="{E34B6F8D-7E0E-4E48-821D-9DD723A6E9B5}" destId="{E31A15F2-6D0C-F149-A393-CD23047EBCF5}" srcOrd="0" destOrd="0" presId="urn:microsoft.com/office/officeart/2005/8/layout/hList1"/>
    <dgm:cxn modelId="{34521782-5985-A349-AD21-5BC1908E7F4B}" type="presParOf" srcId="{E34B6F8D-7E0E-4E48-821D-9DD723A6E9B5}" destId="{70CEFCF0-57D2-8B46-A640-F4E1CECC8D17}" srcOrd="1" destOrd="0" presId="urn:microsoft.com/office/officeart/2005/8/layout/hList1"/>
    <dgm:cxn modelId="{0642ACB0-4CCA-9347-A738-FEBF25B5C1B1}" type="presParOf" srcId="{6E1EE9AA-2007-2848-BCF0-2A9D49DBB542}" destId="{5F7C66D8-0C21-6C4E-8701-8E6BC84B9174}" srcOrd="1" destOrd="0" presId="urn:microsoft.com/office/officeart/2005/8/layout/hList1"/>
    <dgm:cxn modelId="{D02A020A-B75E-DA4F-81C6-442909AE7C1E}" type="presParOf" srcId="{6E1EE9AA-2007-2848-BCF0-2A9D49DBB542}" destId="{E68E7F35-2D6B-014F-BC7F-20FB22738EBD}" srcOrd="2" destOrd="0" presId="urn:microsoft.com/office/officeart/2005/8/layout/hList1"/>
    <dgm:cxn modelId="{8E0FEF9F-7099-9F43-8ED3-F11821AF23A0}" type="presParOf" srcId="{E68E7F35-2D6B-014F-BC7F-20FB22738EBD}" destId="{6DB319FB-3091-F54D-8A6C-BB48FB88D8EB}" srcOrd="0" destOrd="0" presId="urn:microsoft.com/office/officeart/2005/8/layout/hList1"/>
    <dgm:cxn modelId="{6A936306-BB18-724B-A1BB-272378503214}" type="presParOf" srcId="{E68E7F35-2D6B-014F-BC7F-20FB22738EBD}" destId="{88793CA9-9F0A-5B43-ABAF-A1E3002CEB23}" srcOrd="1" destOrd="0" presId="urn:microsoft.com/office/officeart/2005/8/layout/hList1"/>
    <dgm:cxn modelId="{A95E5774-8FBE-2448-AC93-0518669D379C}" type="presParOf" srcId="{6E1EE9AA-2007-2848-BCF0-2A9D49DBB542}" destId="{17817513-0EF9-BD4E-AC09-947662C08DAB}" srcOrd="3" destOrd="0" presId="urn:microsoft.com/office/officeart/2005/8/layout/hList1"/>
    <dgm:cxn modelId="{EE2F5109-1B1E-D040-B17C-81B96EE90430}" type="presParOf" srcId="{6E1EE9AA-2007-2848-BCF0-2A9D49DBB542}" destId="{CE6778DA-626A-F944-BA89-2543561CE258}" srcOrd="4" destOrd="0" presId="urn:microsoft.com/office/officeart/2005/8/layout/hList1"/>
    <dgm:cxn modelId="{59B8DAD0-13AD-7440-9693-8097393FD30A}" type="presParOf" srcId="{CE6778DA-626A-F944-BA89-2543561CE258}" destId="{8B095F66-163F-2E41-978E-6BDA48BD5472}" srcOrd="0" destOrd="0" presId="urn:microsoft.com/office/officeart/2005/8/layout/hList1"/>
    <dgm:cxn modelId="{0BD9BE93-888B-4148-BBB8-03DA81AC0A5A}" type="presParOf" srcId="{CE6778DA-626A-F944-BA89-2543561CE258}" destId="{C2754090-51C4-1B48-AB56-997B8E88B77B}" srcOrd="1" destOrd="0" presId="urn:microsoft.com/office/officeart/2005/8/layout/hList1"/>
    <dgm:cxn modelId="{3A6F8513-046F-C845-976A-B7656E7D2598}" type="presParOf" srcId="{6E1EE9AA-2007-2848-BCF0-2A9D49DBB542}" destId="{7AA59578-6B21-C743-9A61-CD3A90CC6218}" srcOrd="5" destOrd="0" presId="urn:microsoft.com/office/officeart/2005/8/layout/hList1"/>
    <dgm:cxn modelId="{492F2BFA-09E1-2747-87BC-04AA0E775037}" type="presParOf" srcId="{6E1EE9AA-2007-2848-BCF0-2A9D49DBB542}" destId="{949B7BB5-BE62-FA45-996D-B1863E80F7DB}" srcOrd="6" destOrd="0" presId="urn:microsoft.com/office/officeart/2005/8/layout/hList1"/>
    <dgm:cxn modelId="{D5C571C3-D0B0-454D-8224-4600917B0505}" type="presParOf" srcId="{949B7BB5-BE62-FA45-996D-B1863E80F7DB}" destId="{F27CD12F-2152-7946-A541-DA57F0B25BD1}" srcOrd="0" destOrd="0" presId="urn:microsoft.com/office/officeart/2005/8/layout/hList1"/>
    <dgm:cxn modelId="{76F5204C-CF6B-1443-AB1C-F3E253D8C2B8}" type="presParOf" srcId="{949B7BB5-BE62-FA45-996D-B1863E80F7DB}" destId="{820E065B-C758-7042-B23E-C3A06E5045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BD0F2-7DAB-4C2D-A4CC-7AB2785677E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4634B15-5F42-435E-A687-9071382EAE35}">
      <dgm:prSet/>
      <dgm:spPr/>
      <dgm:t>
        <a:bodyPr/>
        <a:lstStyle/>
        <a:p>
          <a:r>
            <a:rPr lang="en-US"/>
            <a:t>PKFA (Public Key Frame Authentication)</a:t>
          </a:r>
        </a:p>
      </dgm:t>
    </dgm:pt>
    <dgm:pt modelId="{631E9D87-C983-4FF7-96D9-F076E2F215E6}" type="parTrans" cxnId="{A34F67A5-8150-4380-8A47-CAEEFF67C942}">
      <dgm:prSet/>
      <dgm:spPr/>
      <dgm:t>
        <a:bodyPr/>
        <a:lstStyle/>
        <a:p>
          <a:endParaRPr lang="en-US"/>
        </a:p>
      </dgm:t>
    </dgm:pt>
    <dgm:pt modelId="{EE049332-377A-43B0-9722-ED2B115AD556}" type="sibTrans" cxnId="{A34F67A5-8150-4380-8A47-CAEEFF67C942}">
      <dgm:prSet/>
      <dgm:spPr/>
      <dgm:t>
        <a:bodyPr/>
        <a:lstStyle/>
        <a:p>
          <a:endParaRPr lang="en-US"/>
        </a:p>
      </dgm:t>
    </dgm:pt>
    <dgm:pt modelId="{E1491690-971C-4C00-B2E4-13FBEE3226C4}">
      <dgm:prSet/>
      <dgm:spPr/>
      <dgm:t>
        <a:bodyPr/>
        <a:lstStyle/>
        <a:p>
          <a:r>
            <a:rPr lang="en-US"/>
            <a:t>PKFA uses a public key algorithm to authenticate frames.</a:t>
          </a:r>
        </a:p>
      </dgm:t>
    </dgm:pt>
    <dgm:pt modelId="{4A40E554-8B58-4EDC-A9C7-86E7BF3F8F98}" type="parTrans" cxnId="{DAED34E7-4F6E-41E3-B7C1-175EA220542C}">
      <dgm:prSet/>
      <dgm:spPr/>
      <dgm:t>
        <a:bodyPr/>
        <a:lstStyle/>
        <a:p>
          <a:endParaRPr lang="en-US"/>
        </a:p>
      </dgm:t>
    </dgm:pt>
    <dgm:pt modelId="{4A483C49-E3DB-49FF-BFFE-ABDEA14D616A}" type="sibTrans" cxnId="{DAED34E7-4F6E-41E3-B7C1-175EA220542C}">
      <dgm:prSet/>
      <dgm:spPr/>
      <dgm:t>
        <a:bodyPr/>
        <a:lstStyle/>
        <a:p>
          <a:endParaRPr lang="en-US"/>
        </a:p>
      </dgm:t>
    </dgm:pt>
    <dgm:pt modelId="{641B5EFE-6540-4DFD-8D56-B05719BE6197}">
      <dgm:prSet/>
      <dgm:spPr/>
      <dgm:t>
        <a:bodyPr/>
        <a:lstStyle/>
        <a:p>
          <a:r>
            <a:rPr lang="en-US"/>
            <a:t>Each frame contains the certificate and the signature to enable receiver to authenticate the frame.</a:t>
          </a:r>
        </a:p>
      </dgm:t>
    </dgm:pt>
    <dgm:pt modelId="{FE804C50-0646-4A82-914F-72397B1DC919}" type="parTrans" cxnId="{7D236476-5929-4991-B6AB-A12AC871F80B}">
      <dgm:prSet/>
      <dgm:spPr/>
      <dgm:t>
        <a:bodyPr/>
        <a:lstStyle/>
        <a:p>
          <a:endParaRPr lang="en-US"/>
        </a:p>
      </dgm:t>
    </dgm:pt>
    <dgm:pt modelId="{205E9CC3-2417-4C63-BFF6-84F2F3BAFBAD}" type="sibTrans" cxnId="{7D236476-5929-4991-B6AB-A12AC871F80B}">
      <dgm:prSet/>
      <dgm:spPr/>
      <dgm:t>
        <a:bodyPr/>
        <a:lstStyle/>
        <a:p>
          <a:endParaRPr lang="en-US"/>
        </a:p>
      </dgm:t>
    </dgm:pt>
    <dgm:pt modelId="{0CCAC674-EE84-43DC-AA66-4CF137F52D16}">
      <dgm:prSet/>
      <dgm:spPr/>
      <dgm:t>
        <a:bodyPr/>
        <a:lstStyle/>
        <a:p>
          <a:r>
            <a:rPr lang="en-US"/>
            <a:t>It is good for small data and time sensitive data.</a:t>
          </a:r>
        </a:p>
      </dgm:t>
    </dgm:pt>
    <dgm:pt modelId="{4CB7E461-13DD-4036-A641-24FDAE47EA73}" type="parTrans" cxnId="{2F017ADE-EF22-4908-9936-1FFE5E190994}">
      <dgm:prSet/>
      <dgm:spPr/>
      <dgm:t>
        <a:bodyPr/>
        <a:lstStyle/>
        <a:p>
          <a:endParaRPr lang="en-US"/>
        </a:p>
      </dgm:t>
    </dgm:pt>
    <dgm:pt modelId="{4E08A703-D10D-416C-B1A2-E4B19B0A4D4D}" type="sibTrans" cxnId="{2F017ADE-EF22-4908-9936-1FFE5E190994}">
      <dgm:prSet/>
      <dgm:spPr/>
      <dgm:t>
        <a:bodyPr/>
        <a:lstStyle/>
        <a:p>
          <a:endParaRPr lang="en-US"/>
        </a:p>
      </dgm:t>
    </dgm:pt>
    <dgm:pt modelId="{C9707545-FFF5-4A7F-8251-8E8C1234B49D}">
      <dgm:prSet/>
      <dgm:spPr/>
      <dgm:t>
        <a:bodyPr/>
        <a:lstStyle/>
        <a:p>
          <a:r>
            <a:rPr lang="en-US"/>
            <a:t>HCFA (Hash Chain Frame Authentication)</a:t>
          </a:r>
        </a:p>
      </dgm:t>
    </dgm:pt>
    <dgm:pt modelId="{A4CAD1FF-5E88-4C47-9BCE-3D47E540E3C5}" type="parTrans" cxnId="{AC0276DC-BFE8-4D89-8C98-717E1654FC2B}">
      <dgm:prSet/>
      <dgm:spPr/>
      <dgm:t>
        <a:bodyPr/>
        <a:lstStyle/>
        <a:p>
          <a:endParaRPr lang="en-US"/>
        </a:p>
      </dgm:t>
    </dgm:pt>
    <dgm:pt modelId="{6E7E1E10-4739-4F62-BFC7-E23A3D2B7884}" type="sibTrans" cxnId="{AC0276DC-BFE8-4D89-8C98-717E1654FC2B}">
      <dgm:prSet/>
      <dgm:spPr/>
      <dgm:t>
        <a:bodyPr/>
        <a:lstStyle/>
        <a:p>
          <a:endParaRPr lang="en-US"/>
        </a:p>
      </dgm:t>
    </dgm:pt>
    <dgm:pt modelId="{C1404094-AA0E-4AA5-85A2-FB025553950A}">
      <dgm:prSet/>
      <dgm:spPr/>
      <dgm:t>
        <a:bodyPr/>
        <a:lstStyle/>
        <a:p>
          <a:r>
            <a:rPr lang="en-US"/>
            <a:t>HCFA uses a public key algorithm and one-way key chain.</a:t>
          </a:r>
        </a:p>
      </dgm:t>
    </dgm:pt>
    <dgm:pt modelId="{7FB4E357-13C0-4D34-9C94-1BDEECAD04CF}" type="parTrans" cxnId="{5CF5E248-265E-4287-B205-49EC440188D3}">
      <dgm:prSet/>
      <dgm:spPr/>
      <dgm:t>
        <a:bodyPr/>
        <a:lstStyle/>
        <a:p>
          <a:endParaRPr lang="en-US"/>
        </a:p>
      </dgm:t>
    </dgm:pt>
    <dgm:pt modelId="{7E632473-B23A-472F-BFD8-551EB8962EB9}" type="sibTrans" cxnId="{5CF5E248-265E-4287-B205-49EC440188D3}">
      <dgm:prSet/>
      <dgm:spPr/>
      <dgm:t>
        <a:bodyPr/>
        <a:lstStyle/>
        <a:p>
          <a:endParaRPr lang="en-US"/>
        </a:p>
      </dgm:t>
    </dgm:pt>
    <dgm:pt modelId="{16C7CF5A-0D1D-4D13-8697-F892B17ABF73}">
      <dgm:prSet/>
      <dgm:spPr/>
      <dgm:t>
        <a:bodyPr/>
        <a:lstStyle/>
        <a:p>
          <a:r>
            <a:rPr lang="en-US"/>
            <a:t>One-way key chain is a light-weight frame authentication algorithm that requires just hash value calculations.</a:t>
          </a:r>
        </a:p>
      </dgm:t>
    </dgm:pt>
    <dgm:pt modelId="{C8986974-95B5-4850-B0CA-7D0B1441AB9E}" type="parTrans" cxnId="{DE2018F4-0C19-4A8E-9D50-FBF2F10C58BD}">
      <dgm:prSet/>
      <dgm:spPr/>
      <dgm:t>
        <a:bodyPr/>
        <a:lstStyle/>
        <a:p>
          <a:endParaRPr lang="en-US"/>
        </a:p>
      </dgm:t>
    </dgm:pt>
    <dgm:pt modelId="{64A59D36-5057-4D91-B6BA-4FB512A9F288}" type="sibTrans" cxnId="{DE2018F4-0C19-4A8E-9D50-FBF2F10C58BD}">
      <dgm:prSet/>
      <dgm:spPr/>
      <dgm:t>
        <a:bodyPr/>
        <a:lstStyle/>
        <a:p>
          <a:endParaRPr lang="en-US"/>
        </a:p>
      </dgm:t>
    </dgm:pt>
    <dgm:pt modelId="{ECDD2DF2-1D0C-4127-AC52-D11586BB4D2D}">
      <dgm:prSet/>
      <dgm:spPr/>
      <dgm:t>
        <a:bodyPr/>
        <a:lstStyle/>
        <a:p>
          <a:r>
            <a:rPr lang="en-US"/>
            <a:t>It is good for streaming data.</a:t>
          </a:r>
        </a:p>
      </dgm:t>
    </dgm:pt>
    <dgm:pt modelId="{F2B65AB0-7FD4-49B2-A944-03CC91BADD49}" type="parTrans" cxnId="{35DCEA60-64E1-43C1-BE60-CAC2A8B523E1}">
      <dgm:prSet/>
      <dgm:spPr/>
      <dgm:t>
        <a:bodyPr/>
        <a:lstStyle/>
        <a:p>
          <a:endParaRPr lang="en-US"/>
        </a:p>
      </dgm:t>
    </dgm:pt>
    <dgm:pt modelId="{C5692784-9C97-447E-901E-04994379C778}" type="sibTrans" cxnId="{35DCEA60-64E1-43C1-BE60-CAC2A8B523E1}">
      <dgm:prSet/>
      <dgm:spPr/>
      <dgm:t>
        <a:bodyPr/>
        <a:lstStyle/>
        <a:p>
          <a:endParaRPr lang="en-US"/>
        </a:p>
      </dgm:t>
    </dgm:pt>
    <dgm:pt modelId="{0BC97E02-0957-42F7-94DD-C6C4C6835606}">
      <dgm:prSet/>
      <dgm:spPr/>
      <dgm:t>
        <a:bodyPr/>
        <a:lstStyle/>
        <a:p>
          <a:r>
            <a:rPr lang="en-US"/>
            <a:t>HLSA (Higher Layer Source Authentication)</a:t>
          </a:r>
        </a:p>
      </dgm:t>
    </dgm:pt>
    <dgm:pt modelId="{7A7161A6-3ADC-45E6-A692-9E6038F046BC}" type="parTrans" cxnId="{8A180C90-FA41-4E2D-91C8-801899BAAB39}">
      <dgm:prSet/>
      <dgm:spPr/>
      <dgm:t>
        <a:bodyPr/>
        <a:lstStyle/>
        <a:p>
          <a:endParaRPr lang="en-US"/>
        </a:p>
      </dgm:t>
    </dgm:pt>
    <dgm:pt modelId="{F94E166A-167B-4425-AD48-1921E58F14FC}" type="sibTrans" cxnId="{8A180C90-FA41-4E2D-91C8-801899BAAB39}">
      <dgm:prSet/>
      <dgm:spPr/>
      <dgm:t>
        <a:bodyPr/>
        <a:lstStyle/>
        <a:p>
          <a:endParaRPr lang="en-US"/>
        </a:p>
      </dgm:t>
    </dgm:pt>
    <dgm:pt modelId="{DDE9A83A-3EF4-429F-B1AC-67CC2CB0B3D7}">
      <dgm:prSet/>
      <dgm:spPr/>
      <dgm:t>
        <a:bodyPr/>
        <a:lstStyle/>
        <a:p>
          <a:r>
            <a:rPr lang="en-US"/>
            <a:t>HLSA does not provide any frame authentication in IEEE 802.11 layer.</a:t>
          </a:r>
        </a:p>
      </dgm:t>
    </dgm:pt>
    <dgm:pt modelId="{308BC63C-85F5-414A-8CB9-D372D0E82452}" type="parTrans" cxnId="{1846E5FF-81C1-4DE8-A14A-B4C93BF699D6}">
      <dgm:prSet/>
      <dgm:spPr/>
      <dgm:t>
        <a:bodyPr/>
        <a:lstStyle/>
        <a:p>
          <a:endParaRPr lang="en-US"/>
        </a:p>
      </dgm:t>
    </dgm:pt>
    <dgm:pt modelId="{C7A81418-2976-4192-8DD4-105617643A71}" type="sibTrans" cxnId="{1846E5FF-81C1-4DE8-A14A-B4C93BF699D6}">
      <dgm:prSet/>
      <dgm:spPr/>
      <dgm:t>
        <a:bodyPr/>
        <a:lstStyle/>
        <a:p>
          <a:endParaRPr lang="en-US"/>
        </a:p>
      </dgm:t>
    </dgm:pt>
    <dgm:pt modelId="{90C51AAE-B6E6-4A08-AD6E-A5AB53684F7F}">
      <dgm:prSet/>
      <dgm:spPr/>
      <dgm:t>
        <a:bodyPr/>
        <a:lstStyle/>
        <a:p>
          <a:r>
            <a:rPr lang="en-US"/>
            <a:t>Higher layer is responsible for source authentication.</a:t>
          </a:r>
        </a:p>
      </dgm:t>
    </dgm:pt>
    <dgm:pt modelId="{8969EA31-980C-43F3-9848-1924AFA45CBC}" type="parTrans" cxnId="{E73F89F1-9D8F-447D-AD3B-089AE03CC112}">
      <dgm:prSet/>
      <dgm:spPr/>
      <dgm:t>
        <a:bodyPr/>
        <a:lstStyle/>
        <a:p>
          <a:endParaRPr lang="en-US"/>
        </a:p>
      </dgm:t>
    </dgm:pt>
    <dgm:pt modelId="{919E7DE7-B368-4AAD-A2BF-5E09303FA539}" type="sibTrans" cxnId="{E73F89F1-9D8F-447D-AD3B-089AE03CC112}">
      <dgm:prSet/>
      <dgm:spPr/>
      <dgm:t>
        <a:bodyPr/>
        <a:lstStyle/>
        <a:p>
          <a:endParaRPr lang="en-US"/>
        </a:p>
      </dgm:t>
    </dgm:pt>
    <dgm:pt modelId="{C235075A-DC0A-1A4A-A506-30C1E471ED76}" type="pres">
      <dgm:prSet presAssocID="{FC8BD0F2-7DAB-4C2D-A4CC-7AB2785677E7}" presName="Name0" presStyleCnt="0">
        <dgm:presLayoutVars>
          <dgm:dir/>
          <dgm:animLvl val="lvl"/>
          <dgm:resizeHandles val="exact"/>
        </dgm:presLayoutVars>
      </dgm:prSet>
      <dgm:spPr/>
    </dgm:pt>
    <dgm:pt modelId="{D11FFD8B-81A2-5A41-8938-A7EF6BA809CF}" type="pres">
      <dgm:prSet presAssocID="{94634B15-5F42-435E-A687-9071382EAE35}" presName="composite" presStyleCnt="0"/>
      <dgm:spPr/>
    </dgm:pt>
    <dgm:pt modelId="{D548D028-A5BD-4C4C-8A01-2071F313C002}" type="pres">
      <dgm:prSet presAssocID="{94634B15-5F42-435E-A687-9071382EAE35}" presName="parTx" presStyleLbl="alignNode1" presStyleIdx="0" presStyleCnt="3">
        <dgm:presLayoutVars>
          <dgm:chMax val="0"/>
          <dgm:chPref val="0"/>
          <dgm:bulletEnabled val="1"/>
        </dgm:presLayoutVars>
      </dgm:prSet>
      <dgm:spPr/>
    </dgm:pt>
    <dgm:pt modelId="{406A2A0B-8499-014A-A1E1-C1712066CBFD}" type="pres">
      <dgm:prSet presAssocID="{94634B15-5F42-435E-A687-9071382EAE35}" presName="desTx" presStyleLbl="alignAccFollowNode1" presStyleIdx="0" presStyleCnt="3">
        <dgm:presLayoutVars>
          <dgm:bulletEnabled val="1"/>
        </dgm:presLayoutVars>
      </dgm:prSet>
      <dgm:spPr/>
    </dgm:pt>
    <dgm:pt modelId="{7AC92F03-13D8-0144-9D57-EC3D8690E559}" type="pres">
      <dgm:prSet presAssocID="{EE049332-377A-43B0-9722-ED2B115AD556}" presName="space" presStyleCnt="0"/>
      <dgm:spPr/>
    </dgm:pt>
    <dgm:pt modelId="{23A261C6-193C-E441-AF15-67D13F7AE497}" type="pres">
      <dgm:prSet presAssocID="{C9707545-FFF5-4A7F-8251-8E8C1234B49D}" presName="composite" presStyleCnt="0"/>
      <dgm:spPr/>
    </dgm:pt>
    <dgm:pt modelId="{C00E3DA7-4E03-8245-A498-2BD84602A78D}" type="pres">
      <dgm:prSet presAssocID="{C9707545-FFF5-4A7F-8251-8E8C1234B49D}" presName="parTx" presStyleLbl="alignNode1" presStyleIdx="1" presStyleCnt="3">
        <dgm:presLayoutVars>
          <dgm:chMax val="0"/>
          <dgm:chPref val="0"/>
          <dgm:bulletEnabled val="1"/>
        </dgm:presLayoutVars>
      </dgm:prSet>
      <dgm:spPr/>
    </dgm:pt>
    <dgm:pt modelId="{1623B527-A32F-694E-93D6-499EA7E00FA2}" type="pres">
      <dgm:prSet presAssocID="{C9707545-FFF5-4A7F-8251-8E8C1234B49D}" presName="desTx" presStyleLbl="alignAccFollowNode1" presStyleIdx="1" presStyleCnt="3">
        <dgm:presLayoutVars>
          <dgm:bulletEnabled val="1"/>
        </dgm:presLayoutVars>
      </dgm:prSet>
      <dgm:spPr/>
    </dgm:pt>
    <dgm:pt modelId="{E758BA28-195A-4944-97AF-3414E005AFBD}" type="pres">
      <dgm:prSet presAssocID="{6E7E1E10-4739-4F62-BFC7-E23A3D2B7884}" presName="space" presStyleCnt="0"/>
      <dgm:spPr/>
    </dgm:pt>
    <dgm:pt modelId="{D08127C3-5FA7-6042-983D-508892426EF8}" type="pres">
      <dgm:prSet presAssocID="{0BC97E02-0957-42F7-94DD-C6C4C6835606}" presName="composite" presStyleCnt="0"/>
      <dgm:spPr/>
    </dgm:pt>
    <dgm:pt modelId="{0412A6A0-C2AA-DC42-AB83-C0009411BE90}" type="pres">
      <dgm:prSet presAssocID="{0BC97E02-0957-42F7-94DD-C6C4C6835606}" presName="parTx" presStyleLbl="alignNode1" presStyleIdx="2" presStyleCnt="3">
        <dgm:presLayoutVars>
          <dgm:chMax val="0"/>
          <dgm:chPref val="0"/>
          <dgm:bulletEnabled val="1"/>
        </dgm:presLayoutVars>
      </dgm:prSet>
      <dgm:spPr/>
    </dgm:pt>
    <dgm:pt modelId="{191D894A-7473-004A-BFFA-758D81471970}" type="pres">
      <dgm:prSet presAssocID="{0BC97E02-0957-42F7-94DD-C6C4C6835606}" presName="desTx" presStyleLbl="alignAccFollowNode1" presStyleIdx="2" presStyleCnt="3">
        <dgm:presLayoutVars>
          <dgm:bulletEnabled val="1"/>
        </dgm:presLayoutVars>
      </dgm:prSet>
      <dgm:spPr/>
    </dgm:pt>
  </dgm:ptLst>
  <dgm:cxnLst>
    <dgm:cxn modelId="{37B1D437-20D3-6D47-A9DF-ED88663F64D7}" type="presOf" srcId="{C9707545-FFF5-4A7F-8251-8E8C1234B49D}" destId="{C00E3DA7-4E03-8245-A498-2BD84602A78D}" srcOrd="0" destOrd="0" presId="urn:microsoft.com/office/officeart/2005/8/layout/hList1"/>
    <dgm:cxn modelId="{5CF5E248-265E-4287-B205-49EC440188D3}" srcId="{C9707545-FFF5-4A7F-8251-8E8C1234B49D}" destId="{C1404094-AA0E-4AA5-85A2-FB025553950A}" srcOrd="0" destOrd="0" parTransId="{7FB4E357-13C0-4D34-9C94-1BDEECAD04CF}" sibTransId="{7E632473-B23A-472F-BFD8-551EB8962EB9}"/>
    <dgm:cxn modelId="{35DCEA60-64E1-43C1-BE60-CAC2A8B523E1}" srcId="{C9707545-FFF5-4A7F-8251-8E8C1234B49D}" destId="{ECDD2DF2-1D0C-4127-AC52-D11586BB4D2D}" srcOrd="2" destOrd="0" parTransId="{F2B65AB0-7FD4-49B2-A944-03CC91BADD49}" sibTransId="{C5692784-9C97-447E-901E-04994379C778}"/>
    <dgm:cxn modelId="{404DD46F-8CC3-3944-B585-ABE444437C32}" type="presOf" srcId="{DDE9A83A-3EF4-429F-B1AC-67CC2CB0B3D7}" destId="{191D894A-7473-004A-BFFA-758D81471970}" srcOrd="0" destOrd="0" presId="urn:microsoft.com/office/officeart/2005/8/layout/hList1"/>
    <dgm:cxn modelId="{7D236476-5929-4991-B6AB-A12AC871F80B}" srcId="{94634B15-5F42-435E-A687-9071382EAE35}" destId="{641B5EFE-6540-4DFD-8D56-B05719BE6197}" srcOrd="1" destOrd="0" parTransId="{FE804C50-0646-4A82-914F-72397B1DC919}" sibTransId="{205E9CC3-2417-4C63-BFF6-84F2F3BAFBAD}"/>
    <dgm:cxn modelId="{50C9C284-A053-7341-BD48-A45363AC0387}" type="presOf" srcId="{0CCAC674-EE84-43DC-AA66-4CF137F52D16}" destId="{406A2A0B-8499-014A-A1E1-C1712066CBFD}" srcOrd="0" destOrd="2" presId="urn:microsoft.com/office/officeart/2005/8/layout/hList1"/>
    <dgm:cxn modelId="{ADFF4D86-AF3B-EA47-89D2-8AC3E4B10336}" type="presOf" srcId="{0BC97E02-0957-42F7-94DD-C6C4C6835606}" destId="{0412A6A0-C2AA-DC42-AB83-C0009411BE90}" srcOrd="0" destOrd="0" presId="urn:microsoft.com/office/officeart/2005/8/layout/hList1"/>
    <dgm:cxn modelId="{8B2BB58E-9A86-BF40-A737-AC462ECC606D}" type="presOf" srcId="{C1404094-AA0E-4AA5-85A2-FB025553950A}" destId="{1623B527-A32F-694E-93D6-499EA7E00FA2}" srcOrd="0" destOrd="0" presId="urn:microsoft.com/office/officeart/2005/8/layout/hList1"/>
    <dgm:cxn modelId="{8A180C90-FA41-4E2D-91C8-801899BAAB39}" srcId="{FC8BD0F2-7DAB-4C2D-A4CC-7AB2785677E7}" destId="{0BC97E02-0957-42F7-94DD-C6C4C6835606}" srcOrd="2" destOrd="0" parTransId="{7A7161A6-3ADC-45E6-A692-9E6038F046BC}" sibTransId="{F94E166A-167B-4425-AD48-1921E58F14FC}"/>
    <dgm:cxn modelId="{A34F67A5-8150-4380-8A47-CAEEFF67C942}" srcId="{FC8BD0F2-7DAB-4C2D-A4CC-7AB2785677E7}" destId="{94634B15-5F42-435E-A687-9071382EAE35}" srcOrd="0" destOrd="0" parTransId="{631E9D87-C983-4FF7-96D9-F076E2F215E6}" sibTransId="{EE049332-377A-43B0-9722-ED2B115AD556}"/>
    <dgm:cxn modelId="{F4B7DBD2-1630-AF4D-AB91-DA69A203A6E5}" type="presOf" srcId="{641B5EFE-6540-4DFD-8D56-B05719BE6197}" destId="{406A2A0B-8499-014A-A1E1-C1712066CBFD}" srcOrd="0" destOrd="1" presId="urn:microsoft.com/office/officeart/2005/8/layout/hList1"/>
    <dgm:cxn modelId="{3A61FDD2-2767-6143-BDAD-98CEF50A1399}" type="presOf" srcId="{FC8BD0F2-7DAB-4C2D-A4CC-7AB2785677E7}" destId="{C235075A-DC0A-1A4A-A506-30C1E471ED76}" srcOrd="0" destOrd="0" presId="urn:microsoft.com/office/officeart/2005/8/layout/hList1"/>
    <dgm:cxn modelId="{7A2D50D6-0FA0-204B-8F0C-51B440516489}" type="presOf" srcId="{E1491690-971C-4C00-B2E4-13FBEE3226C4}" destId="{406A2A0B-8499-014A-A1E1-C1712066CBFD}" srcOrd="0" destOrd="0" presId="urn:microsoft.com/office/officeart/2005/8/layout/hList1"/>
    <dgm:cxn modelId="{750DC2D8-1774-D943-86E5-19C65790D549}" type="presOf" srcId="{90C51AAE-B6E6-4A08-AD6E-A5AB53684F7F}" destId="{191D894A-7473-004A-BFFA-758D81471970}" srcOrd="0" destOrd="1" presId="urn:microsoft.com/office/officeart/2005/8/layout/hList1"/>
    <dgm:cxn modelId="{AC0276DC-BFE8-4D89-8C98-717E1654FC2B}" srcId="{FC8BD0F2-7DAB-4C2D-A4CC-7AB2785677E7}" destId="{C9707545-FFF5-4A7F-8251-8E8C1234B49D}" srcOrd="1" destOrd="0" parTransId="{A4CAD1FF-5E88-4C47-9BCE-3D47E540E3C5}" sibTransId="{6E7E1E10-4739-4F62-BFC7-E23A3D2B7884}"/>
    <dgm:cxn modelId="{2F017ADE-EF22-4908-9936-1FFE5E190994}" srcId="{94634B15-5F42-435E-A687-9071382EAE35}" destId="{0CCAC674-EE84-43DC-AA66-4CF137F52D16}" srcOrd="2" destOrd="0" parTransId="{4CB7E461-13DD-4036-A641-24FDAE47EA73}" sibTransId="{4E08A703-D10D-416C-B1A2-E4B19B0A4D4D}"/>
    <dgm:cxn modelId="{1723CBE1-68ED-7B45-AB5A-46C38A495830}" type="presOf" srcId="{ECDD2DF2-1D0C-4127-AC52-D11586BB4D2D}" destId="{1623B527-A32F-694E-93D6-499EA7E00FA2}" srcOrd="0" destOrd="2" presId="urn:microsoft.com/office/officeart/2005/8/layout/hList1"/>
    <dgm:cxn modelId="{DAED34E7-4F6E-41E3-B7C1-175EA220542C}" srcId="{94634B15-5F42-435E-A687-9071382EAE35}" destId="{E1491690-971C-4C00-B2E4-13FBEE3226C4}" srcOrd="0" destOrd="0" parTransId="{4A40E554-8B58-4EDC-A9C7-86E7BF3F8F98}" sibTransId="{4A483C49-E3DB-49FF-BFFE-ABDEA14D616A}"/>
    <dgm:cxn modelId="{E73F89F1-9D8F-447D-AD3B-089AE03CC112}" srcId="{0BC97E02-0957-42F7-94DD-C6C4C6835606}" destId="{90C51AAE-B6E6-4A08-AD6E-A5AB53684F7F}" srcOrd="1" destOrd="0" parTransId="{8969EA31-980C-43F3-9848-1924AFA45CBC}" sibTransId="{919E7DE7-B368-4AAD-A2BF-5E09303FA539}"/>
    <dgm:cxn modelId="{DE2018F4-0C19-4A8E-9D50-FBF2F10C58BD}" srcId="{C9707545-FFF5-4A7F-8251-8E8C1234B49D}" destId="{16C7CF5A-0D1D-4D13-8697-F892B17ABF73}" srcOrd="1" destOrd="0" parTransId="{C8986974-95B5-4850-B0CA-7D0B1441AB9E}" sibTransId="{64A59D36-5057-4D91-B6BA-4FB512A9F288}"/>
    <dgm:cxn modelId="{FE12B1F6-3B25-2C4A-9294-B4BC332781C4}" type="presOf" srcId="{94634B15-5F42-435E-A687-9071382EAE35}" destId="{D548D028-A5BD-4C4C-8A01-2071F313C002}" srcOrd="0" destOrd="0" presId="urn:microsoft.com/office/officeart/2005/8/layout/hList1"/>
    <dgm:cxn modelId="{576134FC-2D62-5B4D-890C-3F9792DF8871}" type="presOf" srcId="{16C7CF5A-0D1D-4D13-8697-F892B17ABF73}" destId="{1623B527-A32F-694E-93D6-499EA7E00FA2}" srcOrd="0" destOrd="1" presId="urn:microsoft.com/office/officeart/2005/8/layout/hList1"/>
    <dgm:cxn modelId="{1846E5FF-81C1-4DE8-A14A-B4C93BF699D6}" srcId="{0BC97E02-0957-42F7-94DD-C6C4C6835606}" destId="{DDE9A83A-3EF4-429F-B1AC-67CC2CB0B3D7}" srcOrd="0" destOrd="0" parTransId="{308BC63C-85F5-414A-8CB9-D372D0E82452}" sibTransId="{C7A81418-2976-4192-8DD4-105617643A71}"/>
    <dgm:cxn modelId="{68AE6781-F6E0-6D41-838F-3DE2C525F22D}" type="presParOf" srcId="{C235075A-DC0A-1A4A-A506-30C1E471ED76}" destId="{D11FFD8B-81A2-5A41-8938-A7EF6BA809CF}" srcOrd="0" destOrd="0" presId="urn:microsoft.com/office/officeart/2005/8/layout/hList1"/>
    <dgm:cxn modelId="{E496B591-29D3-4B46-95AB-D9DEFFDCA3F3}" type="presParOf" srcId="{D11FFD8B-81A2-5A41-8938-A7EF6BA809CF}" destId="{D548D028-A5BD-4C4C-8A01-2071F313C002}" srcOrd="0" destOrd="0" presId="urn:microsoft.com/office/officeart/2005/8/layout/hList1"/>
    <dgm:cxn modelId="{1531D1D1-7CC0-134D-A589-BA747F569F33}" type="presParOf" srcId="{D11FFD8B-81A2-5A41-8938-A7EF6BA809CF}" destId="{406A2A0B-8499-014A-A1E1-C1712066CBFD}" srcOrd="1" destOrd="0" presId="urn:microsoft.com/office/officeart/2005/8/layout/hList1"/>
    <dgm:cxn modelId="{A399EBA5-A541-B24B-A44D-28934020CF38}" type="presParOf" srcId="{C235075A-DC0A-1A4A-A506-30C1E471ED76}" destId="{7AC92F03-13D8-0144-9D57-EC3D8690E559}" srcOrd="1" destOrd="0" presId="urn:microsoft.com/office/officeart/2005/8/layout/hList1"/>
    <dgm:cxn modelId="{8ECD041F-9784-5646-8DE9-E4F4A92B127A}" type="presParOf" srcId="{C235075A-DC0A-1A4A-A506-30C1E471ED76}" destId="{23A261C6-193C-E441-AF15-67D13F7AE497}" srcOrd="2" destOrd="0" presId="urn:microsoft.com/office/officeart/2005/8/layout/hList1"/>
    <dgm:cxn modelId="{07CEBE6A-1507-E14F-8F27-AC9CFD4F60A3}" type="presParOf" srcId="{23A261C6-193C-E441-AF15-67D13F7AE497}" destId="{C00E3DA7-4E03-8245-A498-2BD84602A78D}" srcOrd="0" destOrd="0" presId="urn:microsoft.com/office/officeart/2005/8/layout/hList1"/>
    <dgm:cxn modelId="{56289050-B3D8-AA41-971C-1DC39EDD22C6}" type="presParOf" srcId="{23A261C6-193C-E441-AF15-67D13F7AE497}" destId="{1623B527-A32F-694E-93D6-499EA7E00FA2}" srcOrd="1" destOrd="0" presId="urn:microsoft.com/office/officeart/2005/8/layout/hList1"/>
    <dgm:cxn modelId="{E56855EC-7D99-B644-BCF5-ADD377794DC3}" type="presParOf" srcId="{C235075A-DC0A-1A4A-A506-30C1E471ED76}" destId="{E758BA28-195A-4944-97AF-3414E005AFBD}" srcOrd="3" destOrd="0" presId="urn:microsoft.com/office/officeart/2005/8/layout/hList1"/>
    <dgm:cxn modelId="{9064A6E4-880C-9845-A478-B5B18D78EBB0}" type="presParOf" srcId="{C235075A-DC0A-1A4A-A506-30C1E471ED76}" destId="{D08127C3-5FA7-6042-983D-508892426EF8}" srcOrd="4" destOrd="0" presId="urn:microsoft.com/office/officeart/2005/8/layout/hList1"/>
    <dgm:cxn modelId="{7179F9FC-3051-2C4A-8201-079191CC70EE}" type="presParOf" srcId="{D08127C3-5FA7-6042-983D-508892426EF8}" destId="{0412A6A0-C2AA-DC42-AB83-C0009411BE90}" srcOrd="0" destOrd="0" presId="urn:microsoft.com/office/officeart/2005/8/layout/hList1"/>
    <dgm:cxn modelId="{4F6F9CCF-7832-6944-A629-D3F68038EE0E}" type="presParOf" srcId="{D08127C3-5FA7-6042-983D-508892426EF8}" destId="{191D894A-7473-004A-BFFA-758D814719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C4E4B-5E9D-42D3-A434-09FD62DCBF2C}"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98AA1169-E180-4105-97DA-9620BAF77B76}">
      <dgm:prSet/>
      <dgm:spPr/>
      <dgm:t>
        <a:bodyPr/>
        <a:lstStyle/>
        <a:p>
          <a:r>
            <a:rPr lang="en-US"/>
            <a:t>Tracking services: </a:t>
          </a:r>
        </a:p>
      </dgm:t>
    </dgm:pt>
    <dgm:pt modelId="{400CCCB9-14F0-40E0-8BA7-016D6B1ABA16}" type="parTrans" cxnId="{9BF1D94A-2303-4419-B1AD-2D82302B40B3}">
      <dgm:prSet/>
      <dgm:spPr/>
      <dgm:t>
        <a:bodyPr/>
        <a:lstStyle/>
        <a:p>
          <a:endParaRPr lang="en-US"/>
        </a:p>
      </dgm:t>
    </dgm:pt>
    <dgm:pt modelId="{4D3E5665-7564-4EC2-9289-62586053664D}" type="sibTrans" cxnId="{9BF1D94A-2303-4419-B1AD-2D82302B40B3}">
      <dgm:prSet/>
      <dgm:spPr/>
      <dgm:t>
        <a:bodyPr/>
        <a:lstStyle/>
        <a:p>
          <a:endParaRPr lang="en-US"/>
        </a:p>
      </dgm:t>
    </dgm:pt>
    <dgm:pt modelId="{F8967026-B329-437D-BD6D-1F761D6F4EBD}">
      <dgm:prSet/>
      <dgm:spPr/>
      <dgm:t>
        <a:bodyPr/>
        <a:lstStyle/>
        <a:p>
          <a:r>
            <a:rPr lang="en-US"/>
            <a:t>Ex 1: An operator at an airport establishes an agreement with a baggage tracking cloud service. This enables the APs at the airport to support relaying to the cloud service. The tracking service provides ultra low power Wi-Fi enabled tags which users can place in their luggage. The tags periodically broadcast their ID which is relayed by one or more APs (along with location information). The cloud service logs the reported location for each tag enabling their respective users to track their luggage.</a:t>
          </a:r>
        </a:p>
      </dgm:t>
    </dgm:pt>
    <dgm:pt modelId="{9813854A-50EE-4439-881A-FD6ACE3FBF90}" type="parTrans" cxnId="{E03C2C5A-59B4-4D7F-B5FB-F467D11818C1}">
      <dgm:prSet/>
      <dgm:spPr/>
      <dgm:t>
        <a:bodyPr/>
        <a:lstStyle/>
        <a:p>
          <a:endParaRPr lang="en-US"/>
        </a:p>
      </dgm:t>
    </dgm:pt>
    <dgm:pt modelId="{DAA14412-DBFF-4138-A1EE-6AD00F8595DF}" type="sibTrans" cxnId="{E03C2C5A-59B4-4D7F-B5FB-F467D11818C1}">
      <dgm:prSet/>
      <dgm:spPr/>
      <dgm:t>
        <a:bodyPr/>
        <a:lstStyle/>
        <a:p>
          <a:endParaRPr lang="en-US"/>
        </a:p>
      </dgm:t>
    </dgm:pt>
    <dgm:pt modelId="{78544128-BD7B-4B19-8D6F-491889A78ACE}">
      <dgm:prSet/>
      <dgm:spPr/>
      <dgm:t>
        <a:bodyPr/>
        <a:lstStyle/>
        <a:p>
          <a:r>
            <a:rPr lang="en-US"/>
            <a:t>Ex 2: APs belonging to a courier service support relaying, to the courier’s cloud server, which logs package location. An ultra low power Wi-Fi enabled tag embedded within a package periodically broadcasts its ID which is relayed to the cloud server along with the warehouse location. The service enables users to track the progress of their packages.</a:t>
          </a:r>
        </a:p>
      </dgm:t>
    </dgm:pt>
    <dgm:pt modelId="{4F478BE9-CE73-4ABC-ADBD-FC5AC0424533}" type="parTrans" cxnId="{76303F1E-BEA2-46B3-A6C2-C0446AF3A42D}">
      <dgm:prSet/>
      <dgm:spPr/>
      <dgm:t>
        <a:bodyPr/>
        <a:lstStyle/>
        <a:p>
          <a:endParaRPr lang="en-US"/>
        </a:p>
      </dgm:t>
    </dgm:pt>
    <dgm:pt modelId="{8CDBCA60-CFB9-4C2D-93C4-5F7C9B98E47F}" type="sibTrans" cxnId="{76303F1E-BEA2-46B3-A6C2-C0446AF3A42D}">
      <dgm:prSet/>
      <dgm:spPr/>
      <dgm:t>
        <a:bodyPr/>
        <a:lstStyle/>
        <a:p>
          <a:endParaRPr lang="en-US"/>
        </a:p>
      </dgm:t>
    </dgm:pt>
    <dgm:pt modelId="{7D3357E5-99AC-42B6-97E0-1E8CF0D3E7BA}">
      <dgm:prSet/>
      <dgm:spPr/>
      <dgm:t>
        <a:bodyPr/>
        <a:lstStyle/>
        <a:p>
          <a:r>
            <a:rPr lang="en-US"/>
            <a:t>Headless IoT devices:</a:t>
          </a:r>
        </a:p>
      </dgm:t>
    </dgm:pt>
    <dgm:pt modelId="{9347F1E1-34DB-4323-B6C8-736AD8C9CABF}" type="parTrans" cxnId="{F8CA368F-4619-4D76-80F4-ECA23BF1D683}">
      <dgm:prSet/>
      <dgm:spPr/>
      <dgm:t>
        <a:bodyPr/>
        <a:lstStyle/>
        <a:p>
          <a:endParaRPr lang="en-US"/>
        </a:p>
      </dgm:t>
    </dgm:pt>
    <dgm:pt modelId="{1A05643E-906B-47A5-8B10-CDBE4AD3AB4D}" type="sibTrans" cxnId="{F8CA368F-4619-4D76-80F4-ECA23BF1D683}">
      <dgm:prSet/>
      <dgm:spPr/>
      <dgm:t>
        <a:bodyPr/>
        <a:lstStyle/>
        <a:p>
          <a:endParaRPr lang="en-US"/>
        </a:p>
      </dgm:t>
    </dgm:pt>
    <dgm:pt modelId="{72E5E43A-8F56-44F3-AF4E-56181BC8CECA}">
      <dgm:prSet/>
      <dgm:spPr/>
      <dgm:t>
        <a:bodyPr/>
        <a:lstStyle/>
        <a:p>
          <a:r>
            <a:rPr lang="en-US"/>
            <a:t>A manufacturer of a smart home appliance (such as a dishwasher) has an agreement with either the networking gear vendor (e.g., the AP vendor) or the broadband service provider (cable co., that has provided the AP) to support relaying to the manufacturer's cloud service. Such zero config, smart appliance can transmit data intended for its manufacture’s cloud service. Based on the agreement, an AP in range of the appliance (which could be neighbor’s AP) relays the data to the cloud service if it has the necessary agreement with the manufacturer. The short data can be a service request, sensor data etc.</a:t>
          </a:r>
        </a:p>
      </dgm:t>
    </dgm:pt>
    <dgm:pt modelId="{5A39987C-081A-40D6-A76C-DE7BD054D943}" type="parTrans" cxnId="{38911990-CF31-48D3-A24E-2E3D0A2393D7}">
      <dgm:prSet/>
      <dgm:spPr/>
      <dgm:t>
        <a:bodyPr/>
        <a:lstStyle/>
        <a:p>
          <a:endParaRPr lang="en-US"/>
        </a:p>
      </dgm:t>
    </dgm:pt>
    <dgm:pt modelId="{3CB00487-8BE1-4A11-91E6-882767F018D9}" type="sibTrans" cxnId="{38911990-CF31-48D3-A24E-2E3D0A2393D7}">
      <dgm:prSet/>
      <dgm:spPr/>
      <dgm:t>
        <a:bodyPr/>
        <a:lstStyle/>
        <a:p>
          <a:endParaRPr lang="en-US"/>
        </a:p>
      </dgm:t>
    </dgm:pt>
    <dgm:pt modelId="{8C9E2E00-3611-084F-99F3-D3BBDA29F1B4}" type="pres">
      <dgm:prSet presAssocID="{17FC4E4B-5E9D-42D3-A434-09FD62DCBF2C}" presName="linear" presStyleCnt="0">
        <dgm:presLayoutVars>
          <dgm:animLvl val="lvl"/>
          <dgm:resizeHandles val="exact"/>
        </dgm:presLayoutVars>
      </dgm:prSet>
      <dgm:spPr/>
    </dgm:pt>
    <dgm:pt modelId="{43802327-F5CF-E042-855D-B5426D698B0A}" type="pres">
      <dgm:prSet presAssocID="{98AA1169-E180-4105-97DA-9620BAF77B76}" presName="parentText" presStyleLbl="node1" presStyleIdx="0" presStyleCnt="2">
        <dgm:presLayoutVars>
          <dgm:chMax val="0"/>
          <dgm:bulletEnabled val="1"/>
        </dgm:presLayoutVars>
      </dgm:prSet>
      <dgm:spPr/>
    </dgm:pt>
    <dgm:pt modelId="{3E83CC00-E856-AC48-B963-D597F51A3168}" type="pres">
      <dgm:prSet presAssocID="{98AA1169-E180-4105-97DA-9620BAF77B76}" presName="childText" presStyleLbl="revTx" presStyleIdx="0" presStyleCnt="2">
        <dgm:presLayoutVars>
          <dgm:bulletEnabled val="1"/>
        </dgm:presLayoutVars>
      </dgm:prSet>
      <dgm:spPr/>
    </dgm:pt>
    <dgm:pt modelId="{9859C180-BECD-9A4C-9921-828906B2FE2C}" type="pres">
      <dgm:prSet presAssocID="{7D3357E5-99AC-42B6-97E0-1E8CF0D3E7BA}" presName="parentText" presStyleLbl="node1" presStyleIdx="1" presStyleCnt="2">
        <dgm:presLayoutVars>
          <dgm:chMax val="0"/>
          <dgm:bulletEnabled val="1"/>
        </dgm:presLayoutVars>
      </dgm:prSet>
      <dgm:spPr/>
    </dgm:pt>
    <dgm:pt modelId="{0E648F4B-3870-0F43-966E-B2BA058E5C56}" type="pres">
      <dgm:prSet presAssocID="{7D3357E5-99AC-42B6-97E0-1E8CF0D3E7BA}" presName="childText" presStyleLbl="revTx" presStyleIdx="1" presStyleCnt="2">
        <dgm:presLayoutVars>
          <dgm:bulletEnabled val="1"/>
        </dgm:presLayoutVars>
      </dgm:prSet>
      <dgm:spPr/>
    </dgm:pt>
  </dgm:ptLst>
  <dgm:cxnLst>
    <dgm:cxn modelId="{FBBA5011-EECB-0D46-9CC5-569532385483}" type="presOf" srcId="{72E5E43A-8F56-44F3-AF4E-56181BC8CECA}" destId="{0E648F4B-3870-0F43-966E-B2BA058E5C56}" srcOrd="0" destOrd="0" presId="urn:microsoft.com/office/officeart/2005/8/layout/vList2"/>
    <dgm:cxn modelId="{76303F1E-BEA2-46B3-A6C2-C0446AF3A42D}" srcId="{98AA1169-E180-4105-97DA-9620BAF77B76}" destId="{78544128-BD7B-4B19-8D6F-491889A78ACE}" srcOrd="1" destOrd="0" parTransId="{4F478BE9-CE73-4ABC-ADBD-FC5AC0424533}" sibTransId="{8CDBCA60-CFB9-4C2D-93C4-5F7C9B98E47F}"/>
    <dgm:cxn modelId="{28589935-7580-134E-BF09-3E00EC83134C}" type="presOf" srcId="{17FC4E4B-5E9D-42D3-A434-09FD62DCBF2C}" destId="{8C9E2E00-3611-084F-99F3-D3BBDA29F1B4}" srcOrd="0" destOrd="0" presId="urn:microsoft.com/office/officeart/2005/8/layout/vList2"/>
    <dgm:cxn modelId="{8A22DD46-3616-1344-A455-63653B176403}" type="presOf" srcId="{78544128-BD7B-4B19-8D6F-491889A78ACE}" destId="{3E83CC00-E856-AC48-B963-D597F51A3168}" srcOrd="0" destOrd="1" presId="urn:microsoft.com/office/officeart/2005/8/layout/vList2"/>
    <dgm:cxn modelId="{9BF1D94A-2303-4419-B1AD-2D82302B40B3}" srcId="{17FC4E4B-5E9D-42D3-A434-09FD62DCBF2C}" destId="{98AA1169-E180-4105-97DA-9620BAF77B76}" srcOrd="0" destOrd="0" parTransId="{400CCCB9-14F0-40E0-8BA7-016D6B1ABA16}" sibTransId="{4D3E5665-7564-4EC2-9289-62586053664D}"/>
    <dgm:cxn modelId="{C8867F55-D179-7C49-A956-50CCB2DF2F8A}" type="presOf" srcId="{98AA1169-E180-4105-97DA-9620BAF77B76}" destId="{43802327-F5CF-E042-855D-B5426D698B0A}" srcOrd="0" destOrd="0" presId="urn:microsoft.com/office/officeart/2005/8/layout/vList2"/>
    <dgm:cxn modelId="{E03C2C5A-59B4-4D7F-B5FB-F467D11818C1}" srcId="{98AA1169-E180-4105-97DA-9620BAF77B76}" destId="{F8967026-B329-437D-BD6D-1F761D6F4EBD}" srcOrd="0" destOrd="0" parTransId="{9813854A-50EE-4439-881A-FD6ACE3FBF90}" sibTransId="{DAA14412-DBFF-4138-A1EE-6AD00F8595DF}"/>
    <dgm:cxn modelId="{05ED4865-AB38-8740-BAB7-5E45392DA85F}" type="presOf" srcId="{7D3357E5-99AC-42B6-97E0-1E8CF0D3E7BA}" destId="{9859C180-BECD-9A4C-9921-828906B2FE2C}" srcOrd="0" destOrd="0" presId="urn:microsoft.com/office/officeart/2005/8/layout/vList2"/>
    <dgm:cxn modelId="{F25B048F-287D-AB40-B618-687A4072BB5B}" type="presOf" srcId="{F8967026-B329-437D-BD6D-1F761D6F4EBD}" destId="{3E83CC00-E856-AC48-B963-D597F51A3168}" srcOrd="0" destOrd="0" presId="urn:microsoft.com/office/officeart/2005/8/layout/vList2"/>
    <dgm:cxn modelId="{F8CA368F-4619-4D76-80F4-ECA23BF1D683}" srcId="{17FC4E4B-5E9D-42D3-A434-09FD62DCBF2C}" destId="{7D3357E5-99AC-42B6-97E0-1E8CF0D3E7BA}" srcOrd="1" destOrd="0" parTransId="{9347F1E1-34DB-4323-B6C8-736AD8C9CABF}" sibTransId="{1A05643E-906B-47A5-8B10-CDBE4AD3AB4D}"/>
    <dgm:cxn modelId="{38911990-CF31-48D3-A24E-2E3D0A2393D7}" srcId="{7D3357E5-99AC-42B6-97E0-1E8CF0D3E7BA}" destId="{72E5E43A-8F56-44F3-AF4E-56181BC8CECA}" srcOrd="0" destOrd="0" parTransId="{5A39987C-081A-40D6-A76C-DE7BD054D943}" sibTransId="{3CB00487-8BE1-4A11-91E6-882767F018D9}"/>
    <dgm:cxn modelId="{096E18CC-995A-9846-A04B-F1544D7BDF24}" type="presParOf" srcId="{8C9E2E00-3611-084F-99F3-D3BBDA29F1B4}" destId="{43802327-F5CF-E042-855D-B5426D698B0A}" srcOrd="0" destOrd="0" presId="urn:microsoft.com/office/officeart/2005/8/layout/vList2"/>
    <dgm:cxn modelId="{BD1A8EDC-29F9-F24A-924E-28312C328B50}" type="presParOf" srcId="{8C9E2E00-3611-084F-99F3-D3BBDA29F1B4}" destId="{3E83CC00-E856-AC48-B963-D597F51A3168}" srcOrd="1" destOrd="0" presId="urn:microsoft.com/office/officeart/2005/8/layout/vList2"/>
    <dgm:cxn modelId="{B0753410-773D-D146-8EE6-70025DA9222F}" type="presParOf" srcId="{8C9E2E00-3611-084F-99F3-D3BBDA29F1B4}" destId="{9859C180-BECD-9A4C-9921-828906B2FE2C}" srcOrd="2" destOrd="0" presId="urn:microsoft.com/office/officeart/2005/8/layout/vList2"/>
    <dgm:cxn modelId="{DE05BA57-A5F2-394A-A7F8-52194914A720}" type="presParOf" srcId="{8C9E2E00-3611-084F-99F3-D3BBDA29F1B4}" destId="{0E648F4B-3870-0F43-966E-B2BA058E5C5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A15F2-6D0C-F149-A393-CD23047EBCF5}">
      <dsp:nvSpPr>
        <dsp:cNvPr id="0" name=""/>
        <dsp:cNvSpPr/>
      </dsp:nvSpPr>
      <dsp:spPr>
        <a:xfrm>
          <a:off x="4124" y="362610"/>
          <a:ext cx="2479949" cy="9919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Infrastructure operators:</a:t>
          </a:r>
          <a:endParaRPr lang="en-GB" sz="2000" kern="1200"/>
        </a:p>
      </dsp:txBody>
      <dsp:txXfrm>
        <a:off x="4124" y="362610"/>
        <a:ext cx="2479949" cy="991979"/>
      </dsp:txXfrm>
    </dsp:sp>
    <dsp:sp modelId="{70CEFCF0-57D2-8B46-A640-F4E1CECC8D17}">
      <dsp:nvSpPr>
        <dsp:cNvPr id="0" name=""/>
        <dsp:cNvSpPr/>
      </dsp:nvSpPr>
      <dsp:spPr>
        <a:xfrm>
          <a:off x="4124" y="1354589"/>
          <a:ext cx="2479949"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Stadium operators</a:t>
          </a:r>
          <a:endParaRPr lang="en-GB" sz="1600" kern="1200" dirty="0"/>
        </a:p>
        <a:p>
          <a:pPr marL="171450" lvl="1" indent="-171450" algn="l" defTabSz="711200">
            <a:lnSpc>
              <a:spcPct val="90000"/>
            </a:lnSpc>
            <a:spcBef>
              <a:spcPct val="0"/>
            </a:spcBef>
            <a:spcAft>
              <a:spcPct val="15000"/>
            </a:spcAft>
            <a:buChar char="•"/>
          </a:pPr>
          <a:r>
            <a:rPr lang="en-US" sz="1600" kern="1200"/>
            <a:t>Museums</a:t>
          </a:r>
          <a:endParaRPr lang="en-GB" sz="1600" kern="1200"/>
        </a:p>
        <a:p>
          <a:pPr marL="171450" lvl="1" indent="-171450" algn="l" defTabSz="711200">
            <a:lnSpc>
              <a:spcPct val="90000"/>
            </a:lnSpc>
            <a:spcBef>
              <a:spcPct val="0"/>
            </a:spcBef>
            <a:spcAft>
              <a:spcPct val="15000"/>
            </a:spcAft>
            <a:buChar char="•"/>
          </a:pPr>
          <a:r>
            <a:rPr lang="en-US" sz="1600" kern="1200"/>
            <a:t>schools, universities</a:t>
          </a:r>
          <a:endParaRPr lang="en-GB" sz="1600" kern="1200"/>
        </a:p>
      </dsp:txBody>
      <dsp:txXfrm>
        <a:off x="4124" y="1354589"/>
        <a:ext cx="2479949" cy="2854800"/>
      </dsp:txXfrm>
    </dsp:sp>
    <dsp:sp modelId="{6DB319FB-3091-F54D-8A6C-BB48FB88D8EB}">
      <dsp:nvSpPr>
        <dsp:cNvPr id="0" name=""/>
        <dsp:cNvSpPr/>
      </dsp:nvSpPr>
      <dsp:spPr>
        <a:xfrm>
          <a:off x="2831266" y="362610"/>
          <a:ext cx="2479949" cy="9919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Device vendors and manufacturers: </a:t>
          </a:r>
          <a:endParaRPr lang="en-GB" sz="2000" kern="1200"/>
        </a:p>
      </dsp:txBody>
      <dsp:txXfrm>
        <a:off x="2831266" y="362610"/>
        <a:ext cx="2479949" cy="991979"/>
      </dsp:txXfrm>
    </dsp:sp>
    <dsp:sp modelId="{88793CA9-9F0A-5B43-ABAF-A1E3002CEB23}">
      <dsp:nvSpPr>
        <dsp:cNvPr id="0" name=""/>
        <dsp:cNvSpPr/>
      </dsp:nvSpPr>
      <dsp:spPr>
        <a:xfrm>
          <a:off x="2831266" y="1354589"/>
          <a:ext cx="2479949"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IoT devices</a:t>
          </a:r>
          <a:endParaRPr lang="en-GB" sz="1600" kern="1200"/>
        </a:p>
        <a:p>
          <a:pPr marL="171450" lvl="1" indent="-171450" algn="l" defTabSz="711200">
            <a:lnSpc>
              <a:spcPct val="90000"/>
            </a:lnSpc>
            <a:spcBef>
              <a:spcPct val="0"/>
            </a:spcBef>
            <a:spcAft>
              <a:spcPct val="15000"/>
            </a:spcAft>
            <a:buChar char="•"/>
          </a:pPr>
          <a:r>
            <a:rPr lang="en-US" sz="1600" kern="1200" dirty="0"/>
            <a:t>Mobile phones</a:t>
          </a:r>
          <a:endParaRPr lang="en-GB" sz="1600" kern="1200" dirty="0"/>
        </a:p>
        <a:p>
          <a:pPr marL="171450" lvl="1" indent="-171450" algn="l" defTabSz="711200">
            <a:lnSpc>
              <a:spcPct val="90000"/>
            </a:lnSpc>
            <a:spcBef>
              <a:spcPct val="0"/>
            </a:spcBef>
            <a:spcAft>
              <a:spcPct val="15000"/>
            </a:spcAft>
            <a:buChar char="•"/>
          </a:pPr>
          <a:r>
            <a:rPr lang="en-US" sz="1600" kern="1200"/>
            <a:t>Sensors</a:t>
          </a:r>
          <a:endParaRPr lang="en-GB" sz="1600" kern="1200"/>
        </a:p>
        <a:p>
          <a:pPr marL="171450" lvl="1" indent="-171450" algn="l" defTabSz="711200">
            <a:lnSpc>
              <a:spcPct val="90000"/>
            </a:lnSpc>
            <a:spcBef>
              <a:spcPct val="0"/>
            </a:spcBef>
            <a:spcAft>
              <a:spcPct val="15000"/>
            </a:spcAft>
            <a:buChar char="•"/>
          </a:pPr>
          <a:r>
            <a:rPr lang="en-US" sz="1600" kern="1200"/>
            <a:t>Tracking devices</a:t>
          </a:r>
          <a:endParaRPr lang="en-GB" sz="1600" kern="1200"/>
        </a:p>
        <a:p>
          <a:pPr marL="171450" lvl="1" indent="-171450" algn="l" defTabSz="711200">
            <a:lnSpc>
              <a:spcPct val="90000"/>
            </a:lnSpc>
            <a:spcBef>
              <a:spcPct val="0"/>
            </a:spcBef>
            <a:spcAft>
              <a:spcPct val="15000"/>
            </a:spcAft>
            <a:buChar char="•"/>
          </a:pPr>
          <a:r>
            <a:rPr lang="en-US" sz="1600" kern="1200"/>
            <a:t>Access points</a:t>
          </a:r>
          <a:endParaRPr lang="en-GB" sz="1600" kern="1200"/>
        </a:p>
      </dsp:txBody>
      <dsp:txXfrm>
        <a:off x="2831266" y="1354589"/>
        <a:ext cx="2479949" cy="2854800"/>
      </dsp:txXfrm>
    </dsp:sp>
    <dsp:sp modelId="{8B095F66-163F-2E41-978E-6BDA48BD5472}">
      <dsp:nvSpPr>
        <dsp:cNvPr id="0" name=""/>
        <dsp:cNvSpPr/>
      </dsp:nvSpPr>
      <dsp:spPr>
        <a:xfrm>
          <a:off x="5658408" y="362610"/>
          <a:ext cx="2479949" cy="9919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Service providers</a:t>
          </a:r>
          <a:endParaRPr lang="en-GB" sz="2000" kern="1200"/>
        </a:p>
      </dsp:txBody>
      <dsp:txXfrm>
        <a:off x="5658408" y="362610"/>
        <a:ext cx="2479949" cy="991979"/>
      </dsp:txXfrm>
    </dsp:sp>
    <dsp:sp modelId="{C2754090-51C4-1B48-AB56-997B8E88B77B}">
      <dsp:nvSpPr>
        <dsp:cNvPr id="0" name=""/>
        <dsp:cNvSpPr/>
      </dsp:nvSpPr>
      <dsp:spPr>
        <a:xfrm>
          <a:off x="5658408" y="1354589"/>
          <a:ext cx="2479949"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Broadcasters</a:t>
          </a:r>
          <a:endParaRPr lang="en-GB" sz="1600" kern="1200" dirty="0"/>
        </a:p>
        <a:p>
          <a:pPr marL="171450" lvl="1" indent="-171450" algn="l" defTabSz="711200">
            <a:lnSpc>
              <a:spcPct val="90000"/>
            </a:lnSpc>
            <a:spcBef>
              <a:spcPct val="0"/>
            </a:spcBef>
            <a:spcAft>
              <a:spcPct val="15000"/>
            </a:spcAft>
            <a:buChar char="•"/>
          </a:pPr>
          <a:r>
            <a:rPr lang="en-US" sz="1600" kern="1200" dirty="0"/>
            <a:t>Event organizers</a:t>
          </a:r>
          <a:endParaRPr lang="en-GB" sz="1600" kern="1200" dirty="0"/>
        </a:p>
        <a:p>
          <a:pPr marL="171450" lvl="1" indent="-171450" algn="l" defTabSz="711200">
            <a:lnSpc>
              <a:spcPct val="90000"/>
            </a:lnSpc>
            <a:spcBef>
              <a:spcPct val="0"/>
            </a:spcBef>
            <a:spcAft>
              <a:spcPct val="15000"/>
            </a:spcAft>
            <a:buChar char="•"/>
          </a:pPr>
          <a:r>
            <a:rPr lang="en-US" sz="1600" kern="1200" dirty="0"/>
            <a:t>Emergency management agencies/local governments</a:t>
          </a:r>
          <a:endParaRPr lang="en-GB" sz="1600" kern="1200" dirty="0"/>
        </a:p>
        <a:p>
          <a:pPr marL="171450" lvl="1" indent="-171450" algn="l" defTabSz="711200">
            <a:lnSpc>
              <a:spcPct val="90000"/>
            </a:lnSpc>
            <a:spcBef>
              <a:spcPct val="0"/>
            </a:spcBef>
            <a:spcAft>
              <a:spcPct val="15000"/>
            </a:spcAft>
            <a:buChar char="•"/>
          </a:pPr>
          <a:r>
            <a:rPr lang="en-US" sz="1600" kern="1200"/>
            <a:t>IoT operators and service providers</a:t>
          </a:r>
          <a:endParaRPr lang="en-GB" sz="1600" kern="1200"/>
        </a:p>
        <a:p>
          <a:pPr marL="171450" lvl="1" indent="-171450" algn="l" defTabSz="711200">
            <a:lnSpc>
              <a:spcPct val="90000"/>
            </a:lnSpc>
            <a:spcBef>
              <a:spcPct val="0"/>
            </a:spcBef>
            <a:spcAft>
              <a:spcPct val="15000"/>
            </a:spcAft>
            <a:buChar char="•"/>
          </a:pPr>
          <a:r>
            <a:rPr lang="en-US" sz="1600" kern="1200"/>
            <a:t>Tracking services</a:t>
          </a:r>
          <a:endParaRPr lang="en-GB" sz="1600" kern="1200"/>
        </a:p>
      </dsp:txBody>
      <dsp:txXfrm>
        <a:off x="5658408" y="1354589"/>
        <a:ext cx="2479949" cy="2854800"/>
      </dsp:txXfrm>
    </dsp:sp>
    <dsp:sp modelId="{F27CD12F-2152-7946-A541-DA57F0B25BD1}">
      <dsp:nvSpPr>
        <dsp:cNvPr id="0" name=""/>
        <dsp:cNvSpPr/>
      </dsp:nvSpPr>
      <dsp:spPr>
        <a:xfrm>
          <a:off x="8485551" y="362610"/>
          <a:ext cx="2479949" cy="9919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Service Consumers</a:t>
          </a:r>
          <a:endParaRPr lang="en-GB" sz="2000" kern="1200"/>
        </a:p>
      </dsp:txBody>
      <dsp:txXfrm>
        <a:off x="8485551" y="362610"/>
        <a:ext cx="2479949" cy="991979"/>
      </dsp:txXfrm>
    </dsp:sp>
    <dsp:sp modelId="{820E065B-C758-7042-B23E-C3A06E5045B3}">
      <dsp:nvSpPr>
        <dsp:cNvPr id="0" name=""/>
        <dsp:cNvSpPr/>
      </dsp:nvSpPr>
      <dsp:spPr>
        <a:xfrm>
          <a:off x="8485551" y="1354589"/>
          <a:ext cx="2479949"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Private end-users</a:t>
          </a:r>
        </a:p>
        <a:p>
          <a:pPr marL="171450" lvl="1" indent="-171450" algn="l" defTabSz="711200">
            <a:lnSpc>
              <a:spcPct val="90000"/>
            </a:lnSpc>
            <a:spcBef>
              <a:spcPct val="0"/>
            </a:spcBef>
            <a:spcAft>
              <a:spcPct val="15000"/>
            </a:spcAft>
            <a:buChar char="•"/>
          </a:pPr>
          <a:r>
            <a:rPr lang="en-US" sz="1600" kern="1200" noProof="0" dirty="0"/>
            <a:t>Commercial end users (e.g., cargo companies)</a:t>
          </a:r>
        </a:p>
      </dsp:txBody>
      <dsp:txXfrm>
        <a:off x="8485551" y="1354589"/>
        <a:ext cx="2479949"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D028-A5BD-4C4C-8A01-2071F313C002}">
      <dsp:nvSpPr>
        <dsp:cNvPr id="0" name=""/>
        <dsp:cNvSpPr/>
      </dsp:nvSpPr>
      <dsp:spPr>
        <a:xfrm>
          <a:off x="3462" y="215917"/>
          <a:ext cx="3375449" cy="8127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PKFA (Public Key Frame Authentication)</a:t>
          </a:r>
        </a:p>
      </dsp:txBody>
      <dsp:txXfrm>
        <a:off x="3462" y="215917"/>
        <a:ext cx="3375449" cy="812745"/>
      </dsp:txXfrm>
    </dsp:sp>
    <dsp:sp modelId="{406A2A0B-8499-014A-A1E1-C1712066CBFD}">
      <dsp:nvSpPr>
        <dsp:cNvPr id="0" name=""/>
        <dsp:cNvSpPr/>
      </dsp:nvSpPr>
      <dsp:spPr>
        <a:xfrm>
          <a:off x="3462" y="1028662"/>
          <a:ext cx="3375449" cy="35026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PKFA uses a public key algorithm to authenticate frames.</a:t>
          </a:r>
        </a:p>
        <a:p>
          <a:pPr marL="228600" lvl="1" indent="-228600" algn="l" defTabSz="977900">
            <a:lnSpc>
              <a:spcPct val="90000"/>
            </a:lnSpc>
            <a:spcBef>
              <a:spcPct val="0"/>
            </a:spcBef>
            <a:spcAft>
              <a:spcPct val="15000"/>
            </a:spcAft>
            <a:buChar char="•"/>
          </a:pPr>
          <a:r>
            <a:rPr lang="en-US" sz="2200" kern="1200"/>
            <a:t>Each frame contains the certificate and the signature to enable receiver to authenticate the frame.</a:t>
          </a:r>
        </a:p>
        <a:p>
          <a:pPr marL="228600" lvl="1" indent="-228600" algn="l" defTabSz="977900">
            <a:lnSpc>
              <a:spcPct val="90000"/>
            </a:lnSpc>
            <a:spcBef>
              <a:spcPct val="0"/>
            </a:spcBef>
            <a:spcAft>
              <a:spcPct val="15000"/>
            </a:spcAft>
            <a:buChar char="•"/>
          </a:pPr>
          <a:r>
            <a:rPr lang="en-US" sz="2200" kern="1200"/>
            <a:t>It is good for small data and time sensitive data.</a:t>
          </a:r>
        </a:p>
      </dsp:txBody>
      <dsp:txXfrm>
        <a:off x="3462" y="1028662"/>
        <a:ext cx="3375449" cy="3502619"/>
      </dsp:txXfrm>
    </dsp:sp>
    <dsp:sp modelId="{C00E3DA7-4E03-8245-A498-2BD84602A78D}">
      <dsp:nvSpPr>
        <dsp:cNvPr id="0" name=""/>
        <dsp:cNvSpPr/>
      </dsp:nvSpPr>
      <dsp:spPr>
        <a:xfrm>
          <a:off x="3851475" y="215917"/>
          <a:ext cx="3375449" cy="8127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HCFA (Hash Chain Frame Authentication)</a:t>
          </a:r>
        </a:p>
      </dsp:txBody>
      <dsp:txXfrm>
        <a:off x="3851475" y="215917"/>
        <a:ext cx="3375449" cy="812745"/>
      </dsp:txXfrm>
    </dsp:sp>
    <dsp:sp modelId="{1623B527-A32F-694E-93D6-499EA7E00FA2}">
      <dsp:nvSpPr>
        <dsp:cNvPr id="0" name=""/>
        <dsp:cNvSpPr/>
      </dsp:nvSpPr>
      <dsp:spPr>
        <a:xfrm>
          <a:off x="3851475" y="1028662"/>
          <a:ext cx="3375449" cy="35026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HCFA uses a public key algorithm and one-way key chain.</a:t>
          </a:r>
        </a:p>
        <a:p>
          <a:pPr marL="228600" lvl="1" indent="-228600" algn="l" defTabSz="977900">
            <a:lnSpc>
              <a:spcPct val="90000"/>
            </a:lnSpc>
            <a:spcBef>
              <a:spcPct val="0"/>
            </a:spcBef>
            <a:spcAft>
              <a:spcPct val="15000"/>
            </a:spcAft>
            <a:buChar char="•"/>
          </a:pPr>
          <a:r>
            <a:rPr lang="en-US" sz="2200" kern="1200"/>
            <a:t>One-way key chain is a light-weight frame authentication algorithm that requires just hash value calculations.</a:t>
          </a:r>
        </a:p>
        <a:p>
          <a:pPr marL="228600" lvl="1" indent="-228600" algn="l" defTabSz="977900">
            <a:lnSpc>
              <a:spcPct val="90000"/>
            </a:lnSpc>
            <a:spcBef>
              <a:spcPct val="0"/>
            </a:spcBef>
            <a:spcAft>
              <a:spcPct val="15000"/>
            </a:spcAft>
            <a:buChar char="•"/>
          </a:pPr>
          <a:r>
            <a:rPr lang="en-US" sz="2200" kern="1200"/>
            <a:t>It is good for streaming data.</a:t>
          </a:r>
        </a:p>
      </dsp:txBody>
      <dsp:txXfrm>
        <a:off x="3851475" y="1028662"/>
        <a:ext cx="3375449" cy="3502619"/>
      </dsp:txXfrm>
    </dsp:sp>
    <dsp:sp modelId="{0412A6A0-C2AA-DC42-AB83-C0009411BE90}">
      <dsp:nvSpPr>
        <dsp:cNvPr id="0" name=""/>
        <dsp:cNvSpPr/>
      </dsp:nvSpPr>
      <dsp:spPr>
        <a:xfrm>
          <a:off x="7699488" y="215917"/>
          <a:ext cx="3375449" cy="8127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HLSA (Higher Layer Source Authentication)</a:t>
          </a:r>
        </a:p>
      </dsp:txBody>
      <dsp:txXfrm>
        <a:off x="7699488" y="215917"/>
        <a:ext cx="3375449" cy="812745"/>
      </dsp:txXfrm>
    </dsp:sp>
    <dsp:sp modelId="{191D894A-7473-004A-BFFA-758D81471970}">
      <dsp:nvSpPr>
        <dsp:cNvPr id="0" name=""/>
        <dsp:cNvSpPr/>
      </dsp:nvSpPr>
      <dsp:spPr>
        <a:xfrm>
          <a:off x="7699488" y="1028662"/>
          <a:ext cx="3375449" cy="35026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HLSA does not provide any frame authentication in IEEE 802.11 layer.</a:t>
          </a:r>
        </a:p>
        <a:p>
          <a:pPr marL="228600" lvl="1" indent="-228600" algn="l" defTabSz="977900">
            <a:lnSpc>
              <a:spcPct val="90000"/>
            </a:lnSpc>
            <a:spcBef>
              <a:spcPct val="0"/>
            </a:spcBef>
            <a:spcAft>
              <a:spcPct val="15000"/>
            </a:spcAft>
            <a:buChar char="•"/>
          </a:pPr>
          <a:r>
            <a:rPr lang="en-US" sz="2200" kern="1200"/>
            <a:t>Higher layer is responsible for source authentication.</a:t>
          </a:r>
        </a:p>
      </dsp:txBody>
      <dsp:txXfrm>
        <a:off x="7699488" y="1028662"/>
        <a:ext cx="3375449" cy="3502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2327-F5CF-E042-855D-B5426D698B0A}">
      <dsp:nvSpPr>
        <dsp:cNvPr id="0" name=""/>
        <dsp:cNvSpPr/>
      </dsp:nvSpPr>
      <dsp:spPr>
        <a:xfrm>
          <a:off x="0" y="347804"/>
          <a:ext cx="10969783"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Tracking services: </a:t>
          </a:r>
        </a:p>
      </dsp:txBody>
      <dsp:txXfrm>
        <a:off x="24588" y="372392"/>
        <a:ext cx="10920607" cy="454509"/>
      </dsp:txXfrm>
    </dsp:sp>
    <dsp:sp modelId="{3E83CC00-E856-AC48-B963-D597F51A3168}">
      <dsp:nvSpPr>
        <dsp:cNvPr id="0" name=""/>
        <dsp:cNvSpPr/>
      </dsp:nvSpPr>
      <dsp:spPr>
        <a:xfrm>
          <a:off x="0" y="851489"/>
          <a:ext cx="10969783"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Ex 1: An operator at an airport establishes an agreement with a baggage tracking cloud service. This enables the APs at the airport to support relaying to the cloud service. The tracking service provides ultra low power Wi-Fi enabled tags which users can place in their luggage. The tags periodically broadcast their ID which is relayed by one or more APs (along with location information). The cloud service logs the reported location for each tag enabling their respective users to track their luggage.</a:t>
          </a:r>
        </a:p>
        <a:p>
          <a:pPr marL="171450" lvl="1" indent="-171450" algn="l" defTabSz="711200">
            <a:lnSpc>
              <a:spcPct val="90000"/>
            </a:lnSpc>
            <a:spcBef>
              <a:spcPct val="0"/>
            </a:spcBef>
            <a:spcAft>
              <a:spcPct val="20000"/>
            </a:spcAft>
            <a:buChar char="•"/>
          </a:pPr>
          <a:r>
            <a:rPr lang="en-US" sz="1600" kern="1200"/>
            <a:t>Ex 2: APs belonging to a courier service support relaying, to the courier’s cloud server, which logs package location. An ultra low power Wi-Fi enabled tag embedded within a package periodically broadcasts its ID which is relayed to the cloud server along with the warehouse location. The service enables users to track the progress of their packages.</a:t>
          </a:r>
        </a:p>
      </dsp:txBody>
      <dsp:txXfrm>
        <a:off x="0" y="851489"/>
        <a:ext cx="10969783" cy="1695330"/>
      </dsp:txXfrm>
    </dsp:sp>
    <dsp:sp modelId="{9859C180-BECD-9A4C-9921-828906B2FE2C}">
      <dsp:nvSpPr>
        <dsp:cNvPr id="0" name=""/>
        <dsp:cNvSpPr/>
      </dsp:nvSpPr>
      <dsp:spPr>
        <a:xfrm>
          <a:off x="0" y="2546819"/>
          <a:ext cx="10969783"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Headless IoT devices:</a:t>
          </a:r>
        </a:p>
      </dsp:txBody>
      <dsp:txXfrm>
        <a:off x="24588" y="2571407"/>
        <a:ext cx="10920607" cy="454509"/>
      </dsp:txXfrm>
    </dsp:sp>
    <dsp:sp modelId="{0E648F4B-3870-0F43-966E-B2BA058E5C56}">
      <dsp:nvSpPr>
        <dsp:cNvPr id="0" name=""/>
        <dsp:cNvSpPr/>
      </dsp:nvSpPr>
      <dsp:spPr>
        <a:xfrm>
          <a:off x="0" y="3050504"/>
          <a:ext cx="10969783" cy="117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2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 manufacturer of a smart home appliance (such as a dishwasher) has an agreement with either the networking gear vendor (e.g., the AP vendor) or the broadband service provider (cable co., that has provided the AP) to support relaying to the manufacturer's cloud service. Such zero config, smart appliance can transmit data intended for its manufacture’s cloud service. Based on the agreement, an AP in range of the appliance (which could be neighbor’s AP) relays the data to the cloud service if it has the necessary agreement with the manufacturer. The short data can be a service request, sensor data etc.</a:t>
          </a:r>
        </a:p>
      </dsp:txBody>
      <dsp:txXfrm>
        <a:off x="0" y="3050504"/>
        <a:ext cx="10969783" cy="11736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25F68-1874-624E-A73D-CEB6062CE0BE}"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A2080-EBEE-C041-8953-46ED509C7194}" type="slidenum">
              <a:rPr lang="en-US" smtClean="0"/>
              <a:t>‹#›</a:t>
            </a:fld>
            <a:endParaRPr lang="en-US"/>
          </a:p>
        </p:txBody>
      </p:sp>
    </p:spTree>
    <p:extLst>
      <p:ext uri="{BB962C8B-B14F-4D97-AF65-F5344CB8AC3E}">
        <p14:creationId xmlns:p14="http://schemas.microsoft.com/office/powerpoint/2010/main" val="78183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1</a:t>
            </a:fld>
            <a:endParaRPr lang="en-GB"/>
          </a:p>
        </p:txBody>
      </p:sp>
      <p:sp>
        <p:nvSpPr>
          <p:cNvPr id="4" name="Footer Placeholder 3"/>
          <p:cNvSpPr>
            <a:spLocks noGrp="1"/>
          </p:cNvSpPr>
          <p:nvPr>
            <p:ph type="ftr" sz="quarter" idx="11"/>
          </p:nvPr>
        </p:nvSpPr>
        <p:spPr/>
        <p:txBody>
          <a:bodyPr/>
          <a:lstStyle/>
          <a:p>
            <a:r>
              <a:rPr lang="en-GB"/>
              <a:t>September 2022</a:t>
            </a:r>
          </a:p>
        </p:txBody>
      </p:sp>
    </p:spTree>
    <p:extLst>
      <p:ext uri="{BB962C8B-B14F-4D97-AF65-F5344CB8AC3E}">
        <p14:creationId xmlns:p14="http://schemas.microsoft.com/office/powerpoint/2010/main" val="3817551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a:xfrm>
            <a:off x="606424" y="456998"/>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912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8613" indent="-328613">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5"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2030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9184" indent="-329184">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6"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1416225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r>
              <a:rPr lang="en-GB"/>
              <a:t>May 2023</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683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4"/>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GB"/>
              <a:t>May 2023</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85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3" y="1524000"/>
            <a:ext cx="10969943" cy="381000"/>
          </a:xfrm>
        </p:spPr>
        <p:txBody>
          <a:bodyPr>
            <a:noAutofit/>
          </a:bodyPr>
          <a:lstStyle>
            <a:lvl1pPr marL="0" indent="0">
              <a:spcBef>
                <a:spcPts val="0"/>
              </a:spcBef>
              <a:buNone/>
              <a:defRPr sz="2400" b="0" baseline="0">
                <a:latin typeface="+mj-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4"/>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GB"/>
              <a:t>May 2023</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82508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GB"/>
              <a:t>May 2023</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912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r>
              <a:rPr lang="en-GB"/>
              <a:t>May 2023</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3203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May 2023</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874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GB"/>
              <a:t>May 2023</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GB"/>
              <a:t>May 2023</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108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4" y="456998"/>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757368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GB"/>
              <a:t>May 2023</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40599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GB"/>
              <a:t>May 2023</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159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437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61440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3211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289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224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dirty="0"/>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6002"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8906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3"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164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May 2023</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3373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4939697"/>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4" y="457204"/>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spTree>
    <p:extLst>
      <p:ext uri="{BB962C8B-B14F-4D97-AF65-F5344CB8AC3E}">
        <p14:creationId xmlns:p14="http://schemas.microsoft.com/office/powerpoint/2010/main" val="11332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5015897"/>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4" y="456998"/>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r>
              <a:rPr lang="en-GB"/>
              <a:t>May 2023</a:t>
            </a:r>
            <a:endParaRPr/>
          </a:p>
        </p:txBody>
      </p:sp>
      <p:sp>
        <p:nvSpPr>
          <p:cNvPr id="12" name="Footer Placeholder 11"/>
          <p:cNvSpPr>
            <a:spLocks noGrp="1"/>
          </p:cNvSpPr>
          <p:nvPr>
            <p:ph type="ftr" sz="quarter" idx="16"/>
          </p:nvPr>
        </p:nvSpPr>
        <p:spPr/>
        <p:txBody>
          <a:bodyPr/>
          <a:lstStyle/>
          <a:p>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2349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3481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GB"/>
              <a:t>May 2023</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42258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2" y="519236"/>
            <a:ext cx="1219199" cy="5576764"/>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GB"/>
              <a:t>May 2023</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96280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 Title Slide_option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407" y="-50915"/>
            <a:ext cx="12313920" cy="6928632"/>
          </a:xfrm>
          <a:prstGeom prst="rect">
            <a:avLst/>
          </a:prstGeom>
        </p:spPr>
      </p:pic>
      <p:sp>
        <p:nvSpPr>
          <p:cNvPr id="5" name="Text Box 15"/>
          <p:cNvSpPr txBox="1">
            <a:spLocks noChangeArrowheads="1"/>
          </p:cNvSpPr>
          <p:nvPr userDrawn="1"/>
        </p:nvSpPr>
        <p:spPr bwMode="auto">
          <a:xfrm>
            <a:off x="5698855" y="6309304"/>
            <a:ext cx="6518455" cy="307704"/>
          </a:xfrm>
          <a:prstGeom prst="rect">
            <a:avLst/>
          </a:prstGeom>
          <a:noFill/>
          <a:ln w="9525">
            <a:noFill/>
            <a:miter lim="800000"/>
            <a:headEnd/>
            <a:tailEnd/>
          </a:ln>
        </p:spPr>
        <p:txBody>
          <a:bodyPr wrap="square" lIns="121848" tIns="60924" rIns="121848" bIns="60924">
            <a:spAutoFit/>
          </a:bodyPr>
          <a:lstStyle/>
          <a:p>
            <a:pPr algn="r" eaLnBrk="0" hangingPunct="0">
              <a:defRPr/>
            </a:pPr>
            <a:r>
              <a:rPr lang="en-US" sz="1200" dirty="0">
                <a:solidFill>
                  <a:schemeClr val="bg1"/>
                </a:solidFill>
                <a:cs typeface="Arial" charset="0"/>
              </a:rPr>
              <a:t>Copyright © 2015. Aruba Networks – an HP Company. All rights reserved.</a:t>
            </a:r>
          </a:p>
        </p:txBody>
      </p:sp>
      <p:sp>
        <p:nvSpPr>
          <p:cNvPr id="12" name="TextBox 11"/>
          <p:cNvSpPr txBox="1"/>
          <p:nvPr userDrawn="1"/>
        </p:nvSpPr>
        <p:spPr>
          <a:xfrm>
            <a:off x="12976283" y="8261684"/>
            <a:ext cx="246280" cy="400105"/>
          </a:xfrm>
          <a:prstGeom prst="rect">
            <a:avLst/>
          </a:prstGeom>
          <a:noFill/>
        </p:spPr>
        <p:txBody>
          <a:bodyPr wrap="none" lIns="121917" tIns="60958" rIns="121917" bIns="60958" rtlCol="0">
            <a:spAutoFit/>
          </a:bodyPr>
          <a:lstStyle/>
          <a:p>
            <a:endParaRPr lang="en-US" dirty="0"/>
          </a:p>
        </p:txBody>
      </p:sp>
      <p:cxnSp>
        <p:nvCxnSpPr>
          <p:cNvPr id="13" name="Straight Connector 12"/>
          <p:cNvCxnSpPr/>
          <p:nvPr userDrawn="1"/>
        </p:nvCxnSpPr>
        <p:spPr>
          <a:xfrm>
            <a:off x="610936" y="1088777"/>
            <a:ext cx="613530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a:spLocks noGrp="1" noChangeArrowheads="1"/>
          </p:cNvSpPr>
          <p:nvPr>
            <p:ph type="title" hasCustomPrompt="1"/>
          </p:nvPr>
        </p:nvSpPr>
        <p:spPr>
          <a:xfrm>
            <a:off x="461929" y="1281804"/>
            <a:ext cx="11165633" cy="1485465"/>
          </a:xfrm>
          <a:prstGeom prst="rect">
            <a:avLst/>
          </a:prstGeom>
        </p:spPr>
        <p:txBody>
          <a:bodyPr anchor="t"/>
          <a:lstStyle>
            <a:lvl1pPr algn="l">
              <a:lnSpc>
                <a:spcPct val="100000"/>
              </a:lnSpc>
              <a:defRPr sz="4300" b="0" i="0" cap="none" baseline="0">
                <a:solidFill>
                  <a:srgbClr val="DF6A26"/>
                </a:solidFill>
                <a:latin typeface="Arial"/>
                <a:cs typeface="Arial"/>
              </a:defRPr>
            </a:lvl1pPr>
          </a:lstStyle>
          <a:p>
            <a:r>
              <a:rPr lang="en-US" dirty="0"/>
              <a:t>HEADLINE</a:t>
            </a:r>
          </a:p>
        </p:txBody>
      </p:sp>
      <p:sp>
        <p:nvSpPr>
          <p:cNvPr id="11" name="Text Placeholder 10"/>
          <p:cNvSpPr>
            <a:spLocks noGrp="1"/>
          </p:cNvSpPr>
          <p:nvPr>
            <p:ph type="body" sz="quarter" idx="11" hasCustomPrompt="1"/>
          </p:nvPr>
        </p:nvSpPr>
        <p:spPr>
          <a:xfrm>
            <a:off x="475475" y="2051647"/>
            <a:ext cx="11152087" cy="553944"/>
          </a:xfrm>
          <a:prstGeom prst="rect">
            <a:avLst/>
          </a:prstGeom>
        </p:spPr>
        <p:txBody>
          <a:bodyPr anchor="ctr">
            <a:noAutofit/>
          </a:bodyPr>
          <a:lstStyle>
            <a:lvl1pPr marL="0" indent="0">
              <a:buNone/>
              <a:defRPr sz="3200" b="0">
                <a:solidFill>
                  <a:schemeClr val="tx1">
                    <a:lumMod val="75000"/>
                    <a:lumOff val="25000"/>
                  </a:schemeClr>
                </a:solidFill>
              </a:defRPr>
            </a:lvl1pPr>
          </a:lstStyle>
          <a:p>
            <a:pPr lvl="0"/>
            <a:r>
              <a:rPr lang="en-US" dirty="0"/>
              <a:t>SUBHEAD</a:t>
            </a:r>
          </a:p>
        </p:txBody>
      </p:sp>
      <p:sp>
        <p:nvSpPr>
          <p:cNvPr id="14" name="Text Placeholder 10"/>
          <p:cNvSpPr>
            <a:spLocks noGrp="1"/>
          </p:cNvSpPr>
          <p:nvPr>
            <p:ph type="body" sz="quarter" idx="12" hasCustomPrompt="1"/>
          </p:nvPr>
        </p:nvSpPr>
        <p:spPr>
          <a:xfrm>
            <a:off x="461922" y="2511545"/>
            <a:ext cx="2572531" cy="553944"/>
          </a:xfrm>
          <a:prstGeom prst="rect">
            <a:avLst/>
          </a:prstGeom>
        </p:spPr>
        <p:txBody>
          <a:bodyPr anchor="ctr">
            <a:noAutofit/>
          </a:bodyPr>
          <a:lstStyle>
            <a:lvl1pPr marL="0" indent="0">
              <a:buNone/>
              <a:defRPr sz="2400" b="0" baseline="0">
                <a:solidFill>
                  <a:srgbClr val="404040"/>
                </a:solidFill>
              </a:defRPr>
            </a:lvl1pPr>
          </a:lstStyle>
          <a:p>
            <a:pPr lvl="0"/>
            <a:r>
              <a:rPr lang="en-US" dirty="0"/>
              <a:t>Time and Date</a:t>
            </a:r>
          </a:p>
        </p:txBody>
      </p:sp>
      <p:sp>
        <p:nvSpPr>
          <p:cNvPr id="15" name="Text Placeholder 10"/>
          <p:cNvSpPr>
            <a:spLocks noGrp="1"/>
          </p:cNvSpPr>
          <p:nvPr>
            <p:ph type="body" sz="quarter" idx="13" hasCustomPrompt="1"/>
          </p:nvPr>
        </p:nvSpPr>
        <p:spPr>
          <a:xfrm>
            <a:off x="461923" y="3104213"/>
            <a:ext cx="10165760" cy="553944"/>
          </a:xfrm>
          <a:prstGeom prst="rect">
            <a:avLst/>
          </a:prstGeom>
        </p:spPr>
        <p:txBody>
          <a:bodyPr anchor="ctr">
            <a:noAutofit/>
          </a:bodyPr>
          <a:lstStyle>
            <a:lvl1pPr marL="0" indent="0">
              <a:buNone/>
              <a:defRPr sz="2400" b="0" baseline="0">
                <a:solidFill>
                  <a:srgbClr val="404040"/>
                </a:solidFill>
              </a:defRPr>
            </a:lvl1pPr>
          </a:lstStyle>
          <a:p>
            <a:pPr lvl="0"/>
            <a:r>
              <a:rPr lang="en-US" dirty="0"/>
              <a:t>Disclaimer</a:t>
            </a:r>
          </a:p>
        </p:txBody>
      </p:sp>
      <p:cxnSp>
        <p:nvCxnSpPr>
          <p:cNvPr id="17" name="Straight Connector 16"/>
          <p:cNvCxnSpPr/>
          <p:nvPr userDrawn="1"/>
        </p:nvCxnSpPr>
        <p:spPr bwMode="auto">
          <a:xfrm flipV="1">
            <a:off x="-154521" y="5706601"/>
            <a:ext cx="12431036" cy="983193"/>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20" name="Straight Connector 19"/>
          <p:cNvCxnSpPr/>
          <p:nvPr userDrawn="1"/>
        </p:nvCxnSpPr>
        <p:spPr bwMode="auto">
          <a:xfrm>
            <a:off x="-37407" y="4417556"/>
            <a:ext cx="5792232" cy="2460165"/>
          </a:xfrm>
          <a:prstGeom prst="line">
            <a:avLst/>
          </a:prstGeom>
          <a:solidFill>
            <a:schemeClr val="accent1"/>
          </a:solidFill>
          <a:ln w="22225" cap="flat" cmpd="sng" algn="ctr">
            <a:solidFill>
              <a:srgbClr val="FF8300"/>
            </a:solidFill>
            <a:prstDash val="solid"/>
            <a:round/>
            <a:headEnd type="none" w="med" len="med"/>
            <a:tailEnd type="none" w="med" len="med"/>
          </a:ln>
          <a:effectLst/>
        </p:spPr>
      </p:cxn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0787" y="58788"/>
            <a:ext cx="2389632" cy="1450848"/>
          </a:xfrm>
          <a:prstGeom prst="rect">
            <a:avLst/>
          </a:prstGeom>
        </p:spPr>
      </p:pic>
    </p:spTree>
    <p:extLst>
      <p:ext uri="{BB962C8B-B14F-4D97-AF65-F5344CB8AC3E}">
        <p14:creationId xmlns:p14="http://schemas.microsoft.com/office/powerpoint/2010/main" val="363597812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Page ">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8" name="Text Placeholder 9"/>
          <p:cNvSpPr>
            <a:spLocks noGrp="1"/>
          </p:cNvSpPr>
          <p:nvPr>
            <p:ph type="body" sz="quarter" idx="11" hasCustomPrompt="1"/>
          </p:nvPr>
        </p:nvSpPr>
        <p:spPr>
          <a:xfrm>
            <a:off x="666047" y="1445893"/>
            <a:ext cx="10951732" cy="2822355"/>
          </a:xfrm>
          <a:prstGeom prst="rect">
            <a:avLst/>
          </a:prstGeom>
        </p:spPr>
        <p:txBody>
          <a:bodyPr vert="horz"/>
          <a:lstStyle>
            <a:lvl1pPr>
              <a:buClr>
                <a:srgbClr val="DF6A26"/>
              </a:buClr>
              <a:buFont typeface="Arial"/>
              <a:buChar char="•"/>
              <a:defRPr baseline="0"/>
            </a:lvl1pPr>
          </a:lstStyle>
          <a:p>
            <a:pPr lvl="0"/>
            <a:r>
              <a:rPr lang="en-US" dirty="0"/>
              <a:t>Item 1</a:t>
            </a:r>
          </a:p>
          <a:p>
            <a:pPr lvl="0"/>
            <a:r>
              <a:rPr lang="en-US" dirty="0"/>
              <a:t>Item 2</a:t>
            </a:r>
          </a:p>
          <a:p>
            <a:pPr lvl="0"/>
            <a:r>
              <a:rPr lang="en-US" dirty="0"/>
              <a:t>Item 3</a:t>
            </a:r>
          </a:p>
        </p:txBody>
      </p:sp>
      <p:cxnSp>
        <p:nvCxnSpPr>
          <p:cNvPr id="11" name="Straight Connector 10"/>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6" name="Rectangle 15"/>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159532931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Slide_navy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230781973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Slide_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334086339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eft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5"/>
          </p:nvPr>
        </p:nvSpPr>
        <p:spPr>
          <a:xfrm>
            <a:off x="585583" y="1540951"/>
            <a:ext cx="5359905" cy="4258743"/>
          </a:xfrm>
          <a:prstGeom prst="rect">
            <a:avLst/>
          </a:prstGeom>
        </p:spPr>
        <p:txBody>
          <a:bodyPr/>
          <a:lstStyle>
            <a:lvl1pPr>
              <a:defRPr sz="3700">
                <a:solidFill>
                  <a:schemeClr val="tx1"/>
                </a:solidFill>
              </a:defRPr>
            </a:lvl1pPr>
            <a:lvl2pPr>
              <a:defRPr sz="3200">
                <a:solidFill>
                  <a:schemeClr val="tx1">
                    <a:lumMod val="75000"/>
                    <a:lumOff val="25000"/>
                  </a:schemeClr>
                </a:solidFill>
              </a:defRPr>
            </a:lvl2pPr>
            <a:lvl3pPr>
              <a:defRPr sz="27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cxnSp>
        <p:nvCxnSpPr>
          <p:cNvPr id="15" name="Straight Connector 14"/>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7" name="Rectangle 16"/>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3628633058"/>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Page_one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2" tIns="60956" rIns="121912" bIns="60956"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17" name="Straight Connector 1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26385" y="6187017"/>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00961" y="6338640"/>
            <a:ext cx="6083883" cy="323157"/>
          </a:xfrm>
          <a:prstGeom prst="rect">
            <a:avLst/>
          </a:prstGeom>
          <a:noFill/>
        </p:spPr>
        <p:txBody>
          <a:bodyPr wrap="square" lIns="121912" tIns="60956" rIns="121912" bIns="60956" rtlCol="0">
            <a:spAutoFit/>
          </a:bodyPr>
          <a:lstStyle/>
          <a:p>
            <a:pPr marL="0" marR="0" indent="0" algn="l" defTabSz="60955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Copyright ©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p:txBody>
      </p:sp>
      <p:sp>
        <p:nvSpPr>
          <p:cNvPr id="10" name="Text Placeholder 3"/>
          <p:cNvSpPr>
            <a:spLocks noGrp="1"/>
          </p:cNvSpPr>
          <p:nvPr>
            <p:ph type="body" sz="quarter" idx="11" hasCustomPrompt="1"/>
          </p:nvPr>
        </p:nvSpPr>
        <p:spPr>
          <a:xfrm>
            <a:off x="666044" y="1399431"/>
            <a:ext cx="10058400" cy="4330700"/>
          </a:xfrm>
          <a:prstGeom prst="rect">
            <a:avLst/>
          </a:prstGeom>
        </p:spPr>
        <p:txBody>
          <a:bodyPr vert="horz" lIns="121912" tIns="60956" rIns="121912" bIns="60956"/>
          <a:lstStyle>
            <a:lvl1pPr>
              <a:defRPr baseline="0"/>
            </a:lvl1pPr>
          </a:lstStyle>
          <a:p>
            <a:pPr lvl="0"/>
            <a:r>
              <a:rPr lang="en-US" dirty="0"/>
              <a:t>Sub headline is 24pt Arial bold, Text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lIns="121912" tIns="60956" rIns="121912" bIns="60956"/>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12" name="Rectangle 11"/>
          <p:cNvSpPr/>
          <p:nvPr userDrawn="1"/>
        </p:nvSpPr>
        <p:spPr>
          <a:xfrm>
            <a:off x="8677835" y="6335673"/>
            <a:ext cx="451389" cy="323157"/>
          </a:xfrm>
          <a:prstGeom prst="rect">
            <a:avLst/>
          </a:prstGeom>
        </p:spPr>
        <p:txBody>
          <a:bodyPr wrap="none" lIns="121912" tIns="60956" rIns="121912" bIns="60956">
            <a:spAutoFit/>
          </a:bodyPr>
          <a:lstStyle/>
          <a:p>
            <a:fld id="{04583EA4-67CD-C040-A070-9F5DF6529252}" type="slidenum">
              <a:rPr lang="en-US" sz="1300" kern="1200" smtClean="0">
                <a:solidFill>
                  <a:schemeClr val="tx1">
                    <a:lumMod val="65000"/>
                    <a:lumOff val="35000"/>
                  </a:schemeClr>
                </a:solidFill>
              </a:rPr>
              <a:pPr/>
              <a:t>‹#›</a:t>
            </a:fld>
            <a:endParaRPr lang="en-US" sz="1300" kern="1200" dirty="0">
              <a:solidFill>
                <a:schemeClr val="tx1">
                  <a:lumMod val="65000"/>
                  <a:lumOff val="3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3031" y="6118639"/>
            <a:ext cx="1399980" cy="849988"/>
          </a:xfrm>
          <a:prstGeom prst="rect">
            <a:avLst/>
          </a:prstGeom>
        </p:spPr>
      </p:pic>
    </p:spTree>
    <p:extLst>
      <p:ext uri="{BB962C8B-B14F-4D97-AF65-F5344CB8AC3E}">
        <p14:creationId xmlns:p14="http://schemas.microsoft.com/office/powerpoint/2010/main" val="14594093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May 2023</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736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r>
              <a:rPr lang="en-US" dirty="0"/>
              <a:t>Slide </a:t>
            </a:r>
            <a:fld id="{1F2884EB-C6E3-684C-A39B-0E652C4E0E60}" type="slidenum">
              <a:rPr lang="en-US" smtClean="0"/>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GB" altLang="ja-JP"/>
              <a:t>May 2023</a:t>
            </a:r>
            <a:endParaRPr lang="en-US" dirty="0"/>
          </a:p>
        </p:txBody>
      </p:sp>
    </p:spTree>
    <p:extLst>
      <p:ext uri="{BB962C8B-B14F-4D97-AF65-F5344CB8AC3E}">
        <p14:creationId xmlns:p14="http://schemas.microsoft.com/office/powerpoint/2010/main" val="59669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GB">
                <a:solidFill>
                  <a:prstClr val="black">
                    <a:tint val="75000"/>
                  </a:prstClr>
                </a:solidFill>
              </a:rPr>
              <a:t>May 2023</a:t>
            </a:r>
            <a:endParaRPr lang="en-US" dirty="0">
              <a:solidFill>
                <a:prstClr val="black">
                  <a:tint val="75000"/>
                </a:prstClr>
              </a:solidFill>
            </a:endParaRPr>
          </a:p>
        </p:txBody>
      </p:sp>
    </p:spTree>
    <p:extLst>
      <p:ext uri="{BB962C8B-B14F-4D97-AF65-F5344CB8AC3E}">
        <p14:creationId xmlns:p14="http://schemas.microsoft.com/office/powerpoint/2010/main" val="403571532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GB"/>
              <a:t>May 2023</a:t>
            </a:r>
            <a:endParaRPr lang="en-US" dirty="0"/>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399304794"/>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GB" altLang="ja-JP"/>
              <a:t>May 2023</a:t>
            </a:r>
            <a:endParaRPr lang="en-US" dirty="0"/>
          </a:p>
        </p:txBody>
      </p:sp>
    </p:spTree>
    <p:extLst>
      <p:ext uri="{BB962C8B-B14F-4D97-AF65-F5344CB8AC3E}">
        <p14:creationId xmlns:p14="http://schemas.microsoft.com/office/powerpoint/2010/main" val="1390393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GB">
                <a:solidFill>
                  <a:prstClr val="black">
                    <a:tint val="75000"/>
                  </a:prstClr>
                </a:solidFill>
              </a:rPr>
              <a:t>May 2023</a:t>
            </a:r>
            <a:endParaRPr lang="en-US" dirty="0">
              <a:solidFill>
                <a:prstClr val="black">
                  <a:tint val="75000"/>
                </a:prstClr>
              </a:solidFill>
            </a:endParaRPr>
          </a:p>
        </p:txBody>
      </p:sp>
    </p:spTree>
    <p:extLst>
      <p:ext uri="{BB962C8B-B14F-4D97-AF65-F5344CB8AC3E}">
        <p14:creationId xmlns:p14="http://schemas.microsoft.com/office/powerpoint/2010/main" val="8337155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556797" y="1440000"/>
            <a:ext cx="11078400" cy="4747200"/>
          </a:xfrm>
          <a:prstGeom prst="rect">
            <a:avLst/>
          </a:prstGeom>
        </p:spPr>
        <p:txBody>
          <a:bodyPr lIns="0" tIns="0" rIns="0" bIns="0"/>
          <a:lstStyle>
            <a:lvl1pPr marL="0" indent="0">
              <a:spcAft>
                <a:spcPts val="800"/>
              </a:spcAft>
              <a:buFont typeface="Arial" pitchFamily="34" charset="0"/>
              <a:buNone/>
              <a:defRPr sz="1867" baseline="0">
                <a:solidFill>
                  <a:srgbClr val="000000"/>
                </a:solidFill>
              </a:defRPr>
            </a:lvl1pPr>
            <a:lvl2pPr>
              <a:buNone/>
              <a:defRPr/>
            </a:lvl2pPr>
            <a:lvl3pPr>
              <a:buNone/>
              <a:defRPr/>
            </a:lvl3pPr>
            <a:lvl4pPr>
              <a:buNone/>
              <a:defRPr/>
            </a:lvl4pPr>
            <a:lvl5pPr>
              <a:buNone/>
              <a:defRPr/>
            </a:lvl5pPr>
          </a:lstStyle>
          <a:p>
            <a:pPr lvl="0"/>
            <a:r>
              <a:rPr lang="en-US"/>
              <a:t>Edit Master text styles</a:t>
            </a:r>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US" dirty="0">
              <a:cs typeface="Arial" panose="020B0604020202020204" pitchFamily="34" charset="0"/>
            </a:endParaRPr>
          </a:p>
        </p:txBody>
      </p:sp>
      <p:sp>
        <p:nvSpPr>
          <p:cNvPr id="10"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2379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57491" y="1440000"/>
            <a:ext cx="11078400" cy="4747200"/>
          </a:xfrm>
          <a:prstGeom prst="rect">
            <a:avLst/>
          </a:prstGeom>
        </p:spPr>
        <p:txBody>
          <a:bodyPr lIns="0" tIns="0" rIns="0" bIns="0"/>
          <a:lstStyle>
            <a:lvl1pPr algn="l">
              <a:defRPr sz="2133">
                <a:solidFill>
                  <a:srgbClr val="000000"/>
                </a:solidFill>
              </a:defRPr>
            </a:lvl1pPr>
            <a:lvl2pPr marL="614385" algn="l">
              <a:defRPr sz="1867">
                <a:solidFill>
                  <a:srgbClr val="000000"/>
                </a:solidFill>
              </a:defRPr>
            </a:lvl2pPr>
            <a:lvl3pPr marL="921577" indent="-307192" algn="l">
              <a:defRPr sz="1600">
                <a:solidFill>
                  <a:srgbClr val="000000"/>
                </a:solidFill>
              </a:defRPr>
            </a:lvl3pPr>
            <a:lvl4pPr marL="1228769" algn="l">
              <a:defRPr sz="1333">
                <a:solidFill>
                  <a:srgbClr val="000000"/>
                </a:solidFill>
              </a:defRPr>
            </a:lvl4pPr>
            <a:lvl5pPr marL="1535962" algn="l">
              <a:defRPr sz="1067">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GB" dirty="0">
              <a:cs typeface="Arial" panose="020B0604020202020204" pitchFamily="34" charset="0"/>
            </a:endParaRPr>
          </a:p>
        </p:txBody>
      </p:sp>
      <p:sp>
        <p:nvSpPr>
          <p:cNvPr id="9"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0"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166509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GB" altLang="ja-JP"/>
              <a:t>May 2023</a:t>
            </a:r>
            <a:endParaRPr lang="en-US" dirty="0"/>
          </a:p>
        </p:txBody>
      </p:sp>
    </p:spTree>
    <p:extLst>
      <p:ext uri="{BB962C8B-B14F-4D97-AF65-F5344CB8AC3E}">
        <p14:creationId xmlns:p14="http://schemas.microsoft.com/office/powerpoint/2010/main" val="2693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GB">
                <a:solidFill>
                  <a:prstClr val="black">
                    <a:tint val="75000"/>
                  </a:prstClr>
                </a:solidFill>
              </a:rPr>
              <a:t>May 2023</a:t>
            </a:r>
            <a:endParaRPr lang="en-US" dirty="0">
              <a:solidFill>
                <a:prstClr val="black">
                  <a:tint val="75000"/>
                </a:prstClr>
              </a:solidFill>
            </a:endParaRPr>
          </a:p>
        </p:txBody>
      </p:sp>
    </p:spTree>
    <p:extLst>
      <p:ext uri="{BB962C8B-B14F-4D97-AF65-F5344CB8AC3E}">
        <p14:creationId xmlns:p14="http://schemas.microsoft.com/office/powerpoint/2010/main" val="22768098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3463" y="1476860"/>
            <a:ext cx="5828647" cy="2387600"/>
          </a:xfrm>
        </p:spPr>
        <p:txBody>
          <a:bodyPr anchor="b">
            <a:noAutofit/>
          </a:bodyPr>
          <a:lstStyle>
            <a:lvl1pPr algn="l">
              <a:lnSpc>
                <a:spcPct val="85000"/>
              </a:lnSpc>
              <a:defRPr sz="2667" spc="31">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sz="1067">
                <a:solidFill>
                  <a:schemeClr val="bg1"/>
                </a:solidFill>
                <a:latin typeface="+mn-lt"/>
              </a:defRPr>
            </a:lvl1pPr>
          </a:lstStyle>
          <a:p>
            <a:fld id="{A3979A82-1A5E-4C7B-AFC0-111CA6C3130A}" type="slidenum">
              <a:rPr lang="en-US" altLang="en-US" smtClean="0">
                <a:solidFill>
                  <a:prstClr val="white"/>
                </a:solidFill>
              </a:rPr>
              <a:pPr/>
              <a:t>‹#›</a:t>
            </a:fld>
            <a:endParaRPr lang="en-US" altLang="en-US" dirty="0">
              <a:solidFill>
                <a:prstClr val="white"/>
              </a:solidFill>
            </a:endParaRPr>
          </a:p>
        </p:txBody>
      </p:sp>
      <p:sp>
        <p:nvSpPr>
          <p:cNvPr id="8" name="Rectangle 7">
            <a:extLst>
              <a:ext uri="{FF2B5EF4-FFF2-40B4-BE49-F238E27FC236}">
                <a16:creationId xmlns:a16="http://schemas.microsoft.com/office/drawing/2014/main" id="{DBF6E11F-7CAF-6242-96F3-65CDD57DAD2F}"/>
              </a:ext>
            </a:extLst>
          </p:cNvPr>
          <p:cNvSpPr/>
          <p:nvPr userDrawn="1"/>
        </p:nvSpPr>
        <p:spPr>
          <a:xfrm>
            <a:off x="5253463" y="3950075"/>
            <a:ext cx="6938539" cy="11392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Tree>
    <p:extLst>
      <p:ext uri="{BB962C8B-B14F-4D97-AF65-F5344CB8AC3E}">
        <p14:creationId xmlns:p14="http://schemas.microsoft.com/office/powerpoint/2010/main" val="404722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2" y="608806"/>
            <a:ext cx="10971371"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3" y="990601"/>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May 2023</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9267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743200" y="2582416"/>
            <a:ext cx="8534400" cy="1470025"/>
          </a:xfrm>
        </p:spPr>
        <p:txBody>
          <a:bodyPr anchor="ctr"/>
          <a:lstStyle/>
          <a:p>
            <a:r>
              <a:rPr lang="en-US"/>
              <a:t>Click to edit Master title style</a:t>
            </a:r>
            <a:endParaRPr lang="en-US" dirty="0"/>
          </a:p>
        </p:txBody>
      </p:sp>
      <p:sp>
        <p:nvSpPr>
          <p:cNvPr id="3" name="Subtitle 2"/>
          <p:cNvSpPr>
            <a:spLocks noGrp="1"/>
          </p:cNvSpPr>
          <p:nvPr>
            <p:ph type="subTitle" idx="1"/>
          </p:nvPr>
        </p:nvSpPr>
        <p:spPr>
          <a:xfrm>
            <a:off x="124179" y="5108896"/>
            <a:ext cx="5326241" cy="731520"/>
          </a:xfrm>
        </p:spPr>
        <p:txBody>
          <a:bodyPr anchor="ctr">
            <a:normAutofit/>
          </a:bodyPr>
          <a:lstStyle>
            <a:lvl1pPr marL="0" indent="0" algn="r">
              <a:spcBef>
                <a:spcPts val="600"/>
              </a:spcBef>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A_Alliance_Flat_PP.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284" y="5104554"/>
            <a:ext cx="1024520" cy="631177"/>
          </a:xfrm>
          <a:prstGeom prst="rect">
            <a:avLst/>
          </a:prstGeom>
        </p:spPr>
      </p:pic>
      <p:sp>
        <p:nvSpPr>
          <p:cNvPr id="9" name="TextBox 8"/>
          <p:cNvSpPr txBox="1"/>
          <p:nvPr/>
        </p:nvSpPr>
        <p:spPr>
          <a:xfrm>
            <a:off x="231395" y="6563458"/>
            <a:ext cx="2926080" cy="261610"/>
          </a:xfrm>
          <a:prstGeom prst="rect">
            <a:avLst/>
          </a:prstGeom>
          <a:noFill/>
        </p:spPr>
        <p:txBody>
          <a:bodyPr wrap="none" rtlCol="0" anchor="ctr" anchorCtr="0">
            <a:noAutofit/>
          </a:bodyPr>
          <a:lstStyle/>
          <a:p>
            <a:r>
              <a:rPr lang="en-US" sz="800" dirty="0">
                <a:solidFill>
                  <a:schemeClr val="bg1"/>
                </a:solidFill>
                <a:cs typeface="Arial"/>
              </a:rPr>
              <a:t>Confidential  |  © Wi-Fi Alliance</a:t>
            </a:r>
          </a:p>
        </p:txBody>
      </p:sp>
    </p:spTree>
    <p:extLst>
      <p:ext uri="{BB962C8B-B14F-4D97-AF65-F5344CB8AC3E}">
        <p14:creationId xmlns:p14="http://schemas.microsoft.com/office/powerpoint/2010/main" val="2521582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9124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WFA_Alliance_Flat_PP.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284" y="5910604"/>
            <a:ext cx="1024520" cy="631177"/>
          </a:xfrm>
          <a:prstGeom prst="rect">
            <a:avLst/>
          </a:prstGeom>
        </p:spPr>
      </p:pic>
      <p:sp>
        <p:nvSpPr>
          <p:cNvPr id="2" name="Title 1"/>
          <p:cNvSpPr>
            <a:spLocks noGrp="1"/>
          </p:cNvSpPr>
          <p:nvPr>
            <p:ph type="title"/>
          </p:nvPr>
        </p:nvSpPr>
        <p:spPr>
          <a:xfrm>
            <a:off x="3185580" y="3104514"/>
            <a:ext cx="8290560" cy="822960"/>
          </a:xfrm>
        </p:spPr>
        <p:txBody>
          <a:bodyPr bIns="9144" anchor="b"/>
          <a:lstStyle>
            <a:lvl1pPr algn="l">
              <a:defRPr kumimoji="0" lang="en-US" sz="24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a:off x="3185580" y="3863466"/>
            <a:ext cx="8290560" cy="731520"/>
          </a:xfrm>
        </p:spPr>
        <p:txBody>
          <a:bodyPr anchor="t">
            <a:normAutofit/>
          </a:bodyPr>
          <a:lstStyle>
            <a:lvl1pPr marL="0" indent="0">
              <a:buNone/>
              <a:defRPr kumimoji="0" lang="en-US" sz="2000" b="0" i="0" u="none" strike="noStrike" kern="1200" cap="none" spc="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7" name="TextBox 6"/>
          <p:cNvSpPr txBox="1"/>
          <p:nvPr/>
        </p:nvSpPr>
        <p:spPr>
          <a:xfrm>
            <a:off x="231395" y="6563458"/>
            <a:ext cx="2926080" cy="261610"/>
          </a:xfrm>
          <a:prstGeom prst="rect">
            <a:avLst/>
          </a:prstGeom>
          <a:noFill/>
        </p:spPr>
        <p:txBody>
          <a:bodyPr wrap="none" rtlCol="0" anchor="ctr" anchorCtr="0">
            <a:noAutofit/>
          </a:bodyPr>
          <a:lstStyle/>
          <a:p>
            <a:r>
              <a:rPr lang="en-US" sz="800" dirty="0">
                <a:solidFill>
                  <a:srgbClr val="447D75"/>
                </a:solidFill>
                <a:cs typeface="Arial"/>
              </a:rPr>
              <a:t>Confidential  |  © Wi-Fi Alliance</a:t>
            </a:r>
          </a:p>
        </p:txBody>
      </p:sp>
    </p:spTree>
    <p:extLst>
      <p:ext uri="{BB962C8B-B14F-4D97-AF65-F5344CB8AC3E}">
        <p14:creationId xmlns:p14="http://schemas.microsoft.com/office/powerpoint/2010/main" val="139932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465" y="1277938"/>
            <a:ext cx="5388864" cy="5106420"/>
          </a:xfrm>
        </p:spPr>
        <p:txBody>
          <a:bodyPr>
            <a:normAutofit/>
          </a:bodyPr>
          <a:lstStyle>
            <a:lvl1pPr>
              <a:defRPr sz="1800"/>
            </a:lvl1pPr>
            <a:lvl2pPr>
              <a:defRPr sz="16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7184" y="1277938"/>
            <a:ext cx="5388864" cy="5106420"/>
          </a:xfrm>
        </p:spPr>
        <p:txBody>
          <a:bodyPr>
            <a:normAutofit/>
          </a:bodyPr>
          <a:lstStyle>
            <a:lvl1pPr>
              <a:defRPr sz="1800"/>
            </a:lvl1pPr>
            <a:lvl2pPr>
              <a:defRPr sz="16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8683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504" y="138113"/>
            <a:ext cx="9960864" cy="83026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36465" y="1277938"/>
            <a:ext cx="5388864" cy="530352"/>
          </a:xfrm>
        </p:spPr>
        <p:txBody>
          <a:bodyPr anchor="b">
            <a:noAutofit/>
          </a:bodyPr>
          <a:lstStyle>
            <a:lvl1pPr marL="0" indent="0">
              <a:buNone/>
              <a:defRPr lang="en-US" sz="1800" b="1"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236465" y="1924051"/>
            <a:ext cx="5388864" cy="4361543"/>
          </a:xfrm>
        </p:spPr>
        <p:txBody>
          <a:bodyPr>
            <a:normAutofit/>
          </a:bodyPr>
          <a:lstStyle>
            <a:lvl1pPr>
              <a:defRPr sz="1800"/>
            </a:lvl1pPr>
            <a:lvl2pPr>
              <a:defRPr sz="1600"/>
            </a:lvl2pPr>
            <a:lvl3pPr>
              <a:defRPr sz="1400"/>
            </a:lvl3pPr>
            <a:lvl4pPr>
              <a:defRPr sz="13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2548" y="1277938"/>
            <a:ext cx="5388864" cy="530352"/>
          </a:xfrm>
        </p:spPr>
        <p:txBody>
          <a:bodyPr anchor="b">
            <a:noAutofit/>
          </a:bodyPr>
          <a:lstStyle>
            <a:lvl1pPr marL="0" indent="0">
              <a:buNone/>
              <a:defRPr lang="en-US" sz="1800" b="1" i="0"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152548" y="1924051"/>
            <a:ext cx="5388864" cy="4361543"/>
          </a:xfrm>
        </p:spPr>
        <p:txBody>
          <a:bodyPr>
            <a:normAutofit/>
          </a:bodyPr>
          <a:lstStyle>
            <a:lvl1pPr>
              <a:defRPr sz="1800"/>
            </a:lvl1pPr>
            <a:lvl2pPr>
              <a:defRPr sz="1600"/>
            </a:lvl2pPr>
            <a:lvl3pPr>
              <a:defRPr sz="1400"/>
            </a:lvl3pPr>
            <a:lvl4pPr>
              <a:defRPr sz="13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905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1876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786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GB"/>
              <a:t>May 2023</a:t>
            </a:r>
            <a:endParaRPr lang="en-US"/>
          </a:p>
        </p:txBody>
      </p:sp>
      <p:sp>
        <p:nvSpPr>
          <p:cNvPr id="5"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469513DB-4ACA-4C94-B95E-08A609DA2D62}" type="slidenum">
              <a:rPr lang="en-US"/>
              <a:pPr>
                <a:defRPr/>
              </a:pPr>
              <a:t>‹#›</a:t>
            </a:fld>
            <a:endParaRPr lang="en-US" sz="1400">
              <a:latin typeface="Myriad Pro" charset="0"/>
            </a:endParaRPr>
          </a:p>
        </p:txBody>
      </p:sp>
    </p:spTree>
    <p:extLst>
      <p:ext uri="{BB962C8B-B14F-4D97-AF65-F5344CB8AC3E}">
        <p14:creationId xmlns:p14="http://schemas.microsoft.com/office/powerpoint/2010/main" val="2170672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GB"/>
              <a:t>May 2023</a:t>
            </a:r>
            <a:endParaRPr lang="en-US"/>
          </a:p>
        </p:txBody>
      </p:sp>
      <p:sp>
        <p:nvSpPr>
          <p:cNvPr id="5"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B127D9CE-416A-4DDD-91E1-5D0217613202}" type="slidenum">
              <a:rPr lang="en-US"/>
              <a:pPr>
                <a:defRPr/>
              </a:pPr>
              <a:t>‹#›</a:t>
            </a:fld>
            <a:endParaRPr lang="en-US" sz="1400">
              <a:latin typeface="Myriad Pro" charset="0"/>
            </a:endParaRPr>
          </a:p>
        </p:txBody>
      </p:sp>
    </p:spTree>
    <p:extLst>
      <p:ext uri="{BB962C8B-B14F-4D97-AF65-F5344CB8AC3E}">
        <p14:creationId xmlns:p14="http://schemas.microsoft.com/office/powerpoint/2010/main" val="28719808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noChangeArrowheads="1"/>
          </p:cNvSpPr>
          <p:nvPr>
            <p:ph type="dt" sz="half" idx="14"/>
          </p:nvPr>
        </p:nvSpPr>
        <p:spPr/>
        <p:txBody>
          <a:bodyPr/>
          <a:lstStyle>
            <a:lvl1pPr>
              <a:defRPr/>
            </a:lvl1pPr>
          </a:lstStyle>
          <a:p>
            <a:pPr>
              <a:defRPr/>
            </a:pPr>
            <a:r>
              <a:rPr lang="en-GB"/>
              <a:t>May 2023</a:t>
            </a:r>
            <a:endParaRPr lang="en-US"/>
          </a:p>
        </p:txBody>
      </p:sp>
      <p:sp>
        <p:nvSpPr>
          <p:cNvPr id="6" name="Footer Placeholder 8"/>
          <p:cNvSpPr>
            <a:spLocks noGrp="1" noChangeArrowheads="1"/>
          </p:cNvSpPr>
          <p:nvPr>
            <p:ph type="ftr" sz="quarter" idx="15"/>
          </p:nvPr>
        </p:nvSpPr>
        <p:spPr/>
        <p:txBody>
          <a:bodyPr/>
          <a:lstStyle>
            <a:lvl1pPr>
              <a:defRPr>
                <a:ea typeface="ＭＳ Ｐゴシック" panose="020B0600070205080204" pitchFamily="34" charset="-128"/>
              </a:defRPr>
            </a:lvl1pPr>
          </a:lstStyle>
          <a:p>
            <a:pPr>
              <a:defRPr/>
            </a:pPr>
            <a:endParaRPr lang="en-US"/>
          </a:p>
        </p:txBody>
      </p:sp>
      <p:sp>
        <p:nvSpPr>
          <p:cNvPr id="7" name="Slide Number Placeholder 9"/>
          <p:cNvSpPr>
            <a:spLocks noGrp="1" noChangeArrowheads="1"/>
          </p:cNvSpPr>
          <p:nvPr>
            <p:ph type="sldNum" sz="quarter" idx="16"/>
          </p:nvPr>
        </p:nvSpPr>
        <p:spPr/>
        <p:txBody>
          <a:bodyPr/>
          <a:lstStyle>
            <a:lvl1pPr>
              <a:defRPr>
                <a:ea typeface="ＭＳ Ｐゴシック" panose="020B0600070205080204" pitchFamily="34" charset="-128"/>
              </a:defRPr>
            </a:lvl1pPr>
          </a:lstStyle>
          <a:p>
            <a:pPr>
              <a:defRPr/>
            </a:pPr>
            <a:fld id="{DD77AF09-66CC-427B-A3DC-43D36C28CABE}" type="slidenum">
              <a:rPr lang="en-US"/>
              <a:pPr>
                <a:defRPr/>
              </a:pPr>
              <a:t>‹#›</a:t>
            </a:fld>
            <a:endParaRPr lang="en-US" sz="1400">
              <a:latin typeface="Myriad Pro" charset="0"/>
            </a:endParaRPr>
          </a:p>
        </p:txBody>
      </p:sp>
    </p:spTree>
    <p:extLst>
      <p:ext uri="{BB962C8B-B14F-4D97-AF65-F5344CB8AC3E}">
        <p14:creationId xmlns:p14="http://schemas.microsoft.com/office/powerpoint/2010/main" val="69408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5"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006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600200"/>
            <a:ext cx="500380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273800" y="1600200"/>
            <a:ext cx="500380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noChangeArrowheads="1"/>
          </p:cNvSpPr>
          <p:nvPr>
            <p:ph type="dt" sz="half" idx="14"/>
          </p:nvPr>
        </p:nvSpPr>
        <p:spPr/>
        <p:txBody>
          <a:bodyPr/>
          <a:lstStyle>
            <a:lvl1pPr>
              <a:defRPr/>
            </a:lvl1pPr>
          </a:lstStyle>
          <a:p>
            <a:pPr>
              <a:defRPr/>
            </a:pPr>
            <a:r>
              <a:rPr lang="en-GB"/>
              <a:t>May 2023</a:t>
            </a:r>
            <a:endParaRPr lang="en-US"/>
          </a:p>
        </p:txBody>
      </p:sp>
      <p:sp>
        <p:nvSpPr>
          <p:cNvPr id="6" name="Footer Placeholder 8"/>
          <p:cNvSpPr>
            <a:spLocks noGrp="1" noChangeArrowheads="1"/>
          </p:cNvSpPr>
          <p:nvPr>
            <p:ph type="ftr" sz="quarter" idx="15"/>
          </p:nvPr>
        </p:nvSpPr>
        <p:spPr/>
        <p:txBody>
          <a:bodyPr/>
          <a:lstStyle>
            <a:lvl1pPr>
              <a:defRPr>
                <a:ea typeface="ＭＳ Ｐゴシック" panose="020B0600070205080204" pitchFamily="34" charset="-128"/>
              </a:defRPr>
            </a:lvl1pPr>
          </a:lstStyle>
          <a:p>
            <a:pPr>
              <a:defRPr/>
            </a:pPr>
            <a:endParaRPr lang="en-US"/>
          </a:p>
        </p:txBody>
      </p:sp>
      <p:sp>
        <p:nvSpPr>
          <p:cNvPr id="7" name="Slide Number Placeholder 9"/>
          <p:cNvSpPr>
            <a:spLocks noGrp="1" noChangeArrowheads="1"/>
          </p:cNvSpPr>
          <p:nvPr>
            <p:ph type="sldNum" sz="quarter" idx="16"/>
          </p:nvPr>
        </p:nvSpPr>
        <p:spPr/>
        <p:txBody>
          <a:bodyPr/>
          <a:lstStyle>
            <a:lvl1pPr>
              <a:defRPr>
                <a:ea typeface="ＭＳ Ｐゴシック" panose="020B0600070205080204" pitchFamily="34" charset="-128"/>
              </a:defRPr>
            </a:lvl1pPr>
          </a:lstStyle>
          <a:p>
            <a:pPr>
              <a:defRPr/>
            </a:pPr>
            <a:fld id="{DE18A231-C7A4-4981-8F49-3F56B48D9D0B}" type="slidenum">
              <a:rPr lang="en-US"/>
              <a:pPr>
                <a:defRPr/>
              </a:pPr>
              <a:t>‹#›</a:t>
            </a:fld>
            <a:endParaRPr lang="en-US" sz="1400">
              <a:latin typeface="Myriad Pro" charset="0"/>
            </a:endParaRPr>
          </a:p>
        </p:txBody>
      </p:sp>
    </p:spTree>
    <p:extLst>
      <p:ext uri="{BB962C8B-B14F-4D97-AF65-F5344CB8AC3E}">
        <p14:creationId xmlns:p14="http://schemas.microsoft.com/office/powerpoint/2010/main" val="1648794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GB"/>
              <a:t>May 2023</a:t>
            </a:r>
            <a:endParaRPr lang="en-US"/>
          </a:p>
        </p:txBody>
      </p:sp>
      <p:sp>
        <p:nvSpPr>
          <p:cNvPr id="4"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91F8DAD7-B5FA-4950-B485-4A873CAE8BFD}" type="slidenum">
              <a:rPr lang="en-US"/>
              <a:pPr>
                <a:defRPr/>
              </a:pPr>
              <a:t>‹#›</a:t>
            </a:fld>
            <a:endParaRPr lang="en-US" sz="1400">
              <a:latin typeface="Myriad Pro" charset="0"/>
            </a:endParaRPr>
          </a:p>
        </p:txBody>
      </p:sp>
    </p:spTree>
    <p:extLst>
      <p:ext uri="{BB962C8B-B14F-4D97-AF65-F5344CB8AC3E}">
        <p14:creationId xmlns:p14="http://schemas.microsoft.com/office/powerpoint/2010/main" val="2041835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GB"/>
              <a:t>May 2023</a:t>
            </a:r>
            <a:endParaRPr lang="en-US"/>
          </a:p>
        </p:txBody>
      </p:sp>
      <p:sp>
        <p:nvSpPr>
          <p:cNvPr id="3"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3D545D2D-11D7-43E1-87F4-BE3099C9E14A}" type="slidenum">
              <a:rPr lang="en-US"/>
              <a:pPr>
                <a:defRPr/>
              </a:pPr>
              <a:t>‹#›</a:t>
            </a:fld>
            <a:endParaRPr lang="en-US" sz="1400">
              <a:latin typeface="Myriad Pro" charset="0"/>
            </a:endParaRPr>
          </a:p>
        </p:txBody>
      </p:sp>
    </p:spTree>
    <p:extLst>
      <p:ext uri="{BB962C8B-B14F-4D97-AF65-F5344CB8AC3E}">
        <p14:creationId xmlns:p14="http://schemas.microsoft.com/office/powerpoint/2010/main" val="4072649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GB" altLang="ja-JP"/>
              <a:t>May 2023</a:t>
            </a:r>
            <a:endParaRPr lang="en-US" dirty="0"/>
          </a:p>
        </p:txBody>
      </p:sp>
    </p:spTree>
    <p:extLst>
      <p:ext uri="{BB962C8B-B14F-4D97-AF65-F5344CB8AC3E}">
        <p14:creationId xmlns:p14="http://schemas.microsoft.com/office/powerpoint/2010/main" val="1031632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GB">
                <a:solidFill>
                  <a:prstClr val="black">
                    <a:tint val="75000"/>
                  </a:prstClr>
                </a:solidFill>
              </a:rPr>
              <a:t>May 2023</a:t>
            </a:r>
            <a:endParaRPr lang="en-US" dirty="0">
              <a:solidFill>
                <a:prstClr val="black">
                  <a:tint val="75000"/>
                </a:prstClr>
              </a:solidFill>
            </a:endParaRPr>
          </a:p>
        </p:txBody>
      </p:sp>
    </p:spTree>
    <p:extLst>
      <p:ext uri="{BB962C8B-B14F-4D97-AF65-F5344CB8AC3E}">
        <p14:creationId xmlns:p14="http://schemas.microsoft.com/office/powerpoint/2010/main" val="34323936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GB"/>
              <a:t>May 2023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4111880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GB">
                <a:solidFill>
                  <a:prstClr val="black"/>
                </a:solidFill>
              </a:rPr>
              <a:t>May 2023</a:t>
            </a:r>
            <a:endParaRPr lang="en-US" dirty="0">
              <a:solidFill>
                <a:prstClr val="black"/>
              </a:solidFill>
            </a:endParaRPr>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solidFill>
                <a:prstClr val="black"/>
              </a:solidFill>
            </a:endParaRPr>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solidFill>
                  <a:prstClr val="black">
                    <a:tint val="75000"/>
                  </a:prstClr>
                </a:solidFill>
              </a:rPr>
              <a:pPr/>
              <a:t>‹#›</a:t>
            </a:fld>
            <a:endParaRPr lang="en-US" altLang="en-US" sz="2400" dirty="0">
              <a:solidFill>
                <a:prstClr val="black">
                  <a:tint val="75000"/>
                </a:prstClr>
              </a:solidFill>
            </a:endParaRPr>
          </a:p>
        </p:txBody>
      </p:sp>
    </p:spTree>
    <p:extLst>
      <p:ext uri="{BB962C8B-B14F-4D97-AF65-F5344CB8AC3E}">
        <p14:creationId xmlns:p14="http://schemas.microsoft.com/office/powerpoint/2010/main" val="322965268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6"/>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
        <p:nvSpPr>
          <p:cNvPr id="2" name="Title 1"/>
          <p:cNvSpPr>
            <a:spLocks noGrp="1"/>
          </p:cNvSpPr>
          <p:nvPr>
            <p:ph type="ctrTitle"/>
          </p:nvPr>
        </p:nvSpPr>
        <p:spPr>
          <a:xfrm>
            <a:off x="609600" y="1725291"/>
            <a:ext cx="6719659" cy="2387600"/>
          </a:xfrm>
        </p:spPr>
        <p:txBody>
          <a:bodyPr anchor="b">
            <a:noAutofit/>
          </a:bodyPr>
          <a:lstStyle>
            <a:lvl1pPr algn="l">
              <a:lnSpc>
                <a:spcPct val="80000"/>
              </a:lnSpc>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21"/>
            <a:ext cx="6719659" cy="433519"/>
          </a:xfrm>
        </p:spPr>
        <p:txBody>
          <a:bodyPr>
            <a:noAutofit/>
          </a:bodyPr>
          <a:lstStyle>
            <a:lvl1pPr marL="0" indent="0" algn="l">
              <a:buNone/>
              <a:defRPr sz="1600" b="1" i="0" cap="all">
                <a:solidFill>
                  <a:schemeClr val="bg1"/>
                </a:solidFill>
                <a:latin typeface="+mn-lt"/>
              </a:defRPr>
            </a:lvl1pPr>
            <a:lvl2pPr marL="342874" indent="0" algn="ctr">
              <a:buNone/>
              <a:defRPr sz="1500"/>
            </a:lvl2pPr>
            <a:lvl3pPr marL="685750" indent="0" algn="ctr">
              <a:buNone/>
              <a:defRPr sz="1400"/>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4BA877D-4739-CC4E-814D-3EB8D0AC5E0B}"/>
              </a:ext>
            </a:extLst>
          </p:cNvPr>
          <p:cNvSpPr>
            <a:spLocks noGrp="1"/>
          </p:cNvSpPr>
          <p:nvPr>
            <p:ph type="body" sz="quarter" idx="11" hasCustomPrompt="1"/>
          </p:nvPr>
        </p:nvSpPr>
        <p:spPr>
          <a:xfrm>
            <a:off x="609608" y="5100707"/>
            <a:ext cx="6720417" cy="406400"/>
          </a:xfrm>
        </p:spPr>
        <p:txBody>
          <a:bodyPr>
            <a:noAutofit/>
          </a:bodyPr>
          <a:lstStyle>
            <a:lvl1pPr>
              <a:defRPr sz="1200" b="0">
                <a:solidFill>
                  <a:schemeClr val="bg1"/>
                </a:solidFill>
                <a:latin typeface="Calibri" panose="020F0502020204030204" pitchFamily="34" charset="0"/>
                <a:cs typeface="Calibri" panose="020F0502020204030204" pitchFamily="34" charset="0"/>
              </a:defRPr>
            </a:lvl1pPr>
            <a:lvl2pPr>
              <a:defRPr sz="1200">
                <a:solidFill>
                  <a:schemeClr val="bg1"/>
                </a:solidFill>
                <a:latin typeface="Calibri" panose="020F0502020204030204" pitchFamily="34" charset="0"/>
                <a:cs typeface="Calibri" panose="020F0502020204030204" pitchFamily="34" charset="0"/>
              </a:defRPr>
            </a:lvl2pPr>
            <a:lvl3pPr>
              <a:defRPr sz="1200">
                <a:solidFill>
                  <a:schemeClr val="bg1"/>
                </a:solidFill>
                <a:latin typeface="Calibri" panose="020F0502020204030204" pitchFamily="34" charset="0"/>
                <a:cs typeface="Calibri" panose="020F0502020204030204" pitchFamily="34" charset="0"/>
              </a:defRPr>
            </a:lvl3pPr>
            <a:lvl4pPr>
              <a:defRPr sz="1200">
                <a:solidFill>
                  <a:schemeClr val="bg1"/>
                </a:solidFill>
                <a:latin typeface="Calibri" panose="020F0502020204030204" pitchFamily="34" charset="0"/>
                <a:cs typeface="Calibri" panose="020F0502020204030204" pitchFamily="34" charset="0"/>
              </a:defRPr>
            </a:lvl4pPr>
            <a:lvl5pPr>
              <a:defRPr sz="1200">
                <a:solidFill>
                  <a:schemeClr val="bg1"/>
                </a:solidFill>
                <a:latin typeface="Calibri" panose="020F0502020204030204" pitchFamily="34" charset="0"/>
                <a:cs typeface="Calibri" panose="020F0502020204030204" pitchFamily="34" charset="0"/>
              </a:defRPr>
            </a:lvl5pPr>
          </a:lstStyle>
          <a:p>
            <a:pPr lvl="0"/>
            <a:r>
              <a:rPr lang="en-US" dirty="0"/>
              <a:t>Click to edit Master Date</a:t>
            </a:r>
          </a:p>
        </p:txBody>
      </p:sp>
      <p:pic>
        <p:nvPicPr>
          <p:cNvPr id="9" name="Picture 6">
            <a:extLst>
              <a:ext uri="{FF2B5EF4-FFF2-40B4-BE49-F238E27FC236}">
                <a16:creationId xmlns:a16="http://schemas.microsoft.com/office/drawing/2014/main" id="{106C9F05-8959-B040-9DD6-3EF8BBCF886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826497"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7E3ECD29-FBA5-DC43-9CF1-96E8D4AF0E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12150EE9-AE78-2444-8906-5F8C19DB320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586"/>
          <a:stretch/>
        </p:blipFill>
        <p:spPr bwMode="auto">
          <a:xfrm>
            <a:off x="8851392" y="1"/>
            <a:ext cx="2731008" cy="32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930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1DC814-29A8-43FB-8C0A-E34BECA1BF66}"/>
              </a:ext>
            </a:extLst>
          </p:cNvPr>
          <p:cNvSpPr/>
          <p:nvPr/>
        </p:nvSpPr>
        <p:spPr>
          <a:xfrm>
            <a:off x="615954" y="4178306"/>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
        <p:nvSpPr>
          <p:cNvPr id="2" name="Title 1"/>
          <p:cNvSpPr>
            <a:spLocks noGrp="1"/>
          </p:cNvSpPr>
          <p:nvPr>
            <p:ph type="ctrTitle"/>
          </p:nvPr>
        </p:nvSpPr>
        <p:spPr>
          <a:xfrm>
            <a:off x="609600" y="1725291"/>
            <a:ext cx="6719659" cy="2387600"/>
          </a:xfrm>
        </p:spPr>
        <p:txBody>
          <a:bodyPr anchor="b">
            <a:noAutofit/>
          </a:bodyPr>
          <a:lstStyle>
            <a:lvl1pPr algn="l">
              <a:lnSpc>
                <a:spcPct val="80000"/>
              </a:lnSpc>
              <a:defRPr sz="32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6FBB716D-D141-004D-BE8E-275955F7CFA8}"/>
              </a:ext>
            </a:extLst>
          </p:cNvPr>
          <p:cNvSpPr>
            <a:spLocks noGrp="1"/>
          </p:cNvSpPr>
          <p:nvPr>
            <p:ph type="subTitle" idx="1"/>
          </p:nvPr>
        </p:nvSpPr>
        <p:spPr>
          <a:xfrm>
            <a:off x="609600" y="4655321"/>
            <a:ext cx="6719659" cy="433519"/>
          </a:xfrm>
        </p:spPr>
        <p:txBody>
          <a:bodyPr>
            <a:noAutofit/>
          </a:bodyPr>
          <a:lstStyle>
            <a:lvl1pPr marL="0" indent="0" algn="l">
              <a:buNone/>
              <a:defRPr sz="1600" b="1" i="0" cap="all">
                <a:solidFill>
                  <a:schemeClr val="tx1"/>
                </a:solidFill>
                <a:latin typeface="Calibri" panose="020F0502020204030204" pitchFamily="34" charset="0"/>
                <a:cs typeface="Calibri" panose="020F0502020204030204" pitchFamily="34" charset="0"/>
              </a:defRPr>
            </a:lvl1pPr>
            <a:lvl2pPr marL="342874" indent="0" algn="ctr">
              <a:buNone/>
              <a:defRPr sz="1500"/>
            </a:lvl2pPr>
            <a:lvl3pPr marL="685750" indent="0" algn="ctr">
              <a:buNone/>
              <a:defRPr sz="1400"/>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en-US"/>
              <a:t>Click to edit Master subtitle style</a:t>
            </a:r>
            <a:endParaRPr lang="en-US" dirty="0"/>
          </a:p>
        </p:txBody>
      </p:sp>
      <p:sp>
        <p:nvSpPr>
          <p:cNvPr id="12" name="Text Placeholder 4">
            <a:extLst>
              <a:ext uri="{FF2B5EF4-FFF2-40B4-BE49-F238E27FC236}">
                <a16:creationId xmlns:a16="http://schemas.microsoft.com/office/drawing/2014/main" id="{FC095C42-D283-2C48-A3BE-99BC851B22BF}"/>
              </a:ext>
            </a:extLst>
          </p:cNvPr>
          <p:cNvSpPr>
            <a:spLocks noGrp="1"/>
          </p:cNvSpPr>
          <p:nvPr>
            <p:ph type="body" sz="quarter" idx="11" hasCustomPrompt="1"/>
          </p:nvPr>
        </p:nvSpPr>
        <p:spPr>
          <a:xfrm>
            <a:off x="609608" y="5100707"/>
            <a:ext cx="6720417" cy="406400"/>
          </a:xfrm>
        </p:spPr>
        <p:txBody>
          <a:bodyPr>
            <a:noAutofit/>
          </a:bodyPr>
          <a:lstStyle>
            <a:lvl1pPr>
              <a:defRPr sz="1200" b="0">
                <a:solidFill>
                  <a:schemeClr val="tx1"/>
                </a:solidFill>
                <a:latin typeface="Calibri" panose="020F0502020204030204" pitchFamily="34" charset="0"/>
                <a:cs typeface="Calibri" panose="020F0502020204030204" pitchFamily="34" charset="0"/>
              </a:defRPr>
            </a:lvl1pPr>
            <a:lvl2pPr>
              <a:defRPr sz="1200">
                <a:solidFill>
                  <a:schemeClr val="bg1"/>
                </a:solidFill>
                <a:latin typeface="Calibri" panose="020F0502020204030204" pitchFamily="34" charset="0"/>
                <a:cs typeface="Calibri" panose="020F0502020204030204" pitchFamily="34" charset="0"/>
              </a:defRPr>
            </a:lvl2pPr>
            <a:lvl3pPr>
              <a:defRPr sz="1200">
                <a:solidFill>
                  <a:schemeClr val="bg1"/>
                </a:solidFill>
                <a:latin typeface="Calibri" panose="020F0502020204030204" pitchFamily="34" charset="0"/>
                <a:cs typeface="Calibri" panose="020F0502020204030204" pitchFamily="34" charset="0"/>
              </a:defRPr>
            </a:lvl3pPr>
            <a:lvl4pPr>
              <a:defRPr sz="1200">
                <a:solidFill>
                  <a:schemeClr val="bg1"/>
                </a:solidFill>
                <a:latin typeface="Calibri" panose="020F0502020204030204" pitchFamily="34" charset="0"/>
                <a:cs typeface="Calibri" panose="020F0502020204030204" pitchFamily="34" charset="0"/>
              </a:defRPr>
            </a:lvl4pPr>
            <a:lvl5pPr>
              <a:defRPr sz="1200">
                <a:solidFill>
                  <a:schemeClr val="bg1"/>
                </a:solidFill>
                <a:latin typeface="Calibri" panose="020F0502020204030204" pitchFamily="34" charset="0"/>
                <a:cs typeface="Calibri" panose="020F0502020204030204" pitchFamily="34" charset="0"/>
              </a:defRPr>
            </a:lvl5pPr>
          </a:lstStyle>
          <a:p>
            <a:pPr lvl="0"/>
            <a:r>
              <a:rPr lang="en-US" dirty="0"/>
              <a:t>Click to edit Master Date</a:t>
            </a:r>
          </a:p>
        </p:txBody>
      </p:sp>
      <p:pic>
        <p:nvPicPr>
          <p:cNvPr id="13" name="Picture 6">
            <a:extLst>
              <a:ext uri="{FF2B5EF4-FFF2-40B4-BE49-F238E27FC236}">
                <a16:creationId xmlns:a16="http://schemas.microsoft.com/office/drawing/2014/main" id="{3BF9B1A8-134D-344E-A208-C157120F1D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820143"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758526EB-2185-5D4F-95B7-F45245E5A5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0847"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4760A85E-9E37-C543-AA2C-7A59C1C3606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502"/>
          <a:stretch/>
        </p:blipFill>
        <p:spPr bwMode="auto">
          <a:xfrm>
            <a:off x="8845039" y="1"/>
            <a:ext cx="2731008" cy="32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196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3463" y="1476860"/>
            <a:ext cx="5828647" cy="2387600"/>
          </a:xfrm>
        </p:spPr>
        <p:txBody>
          <a:bodyPr anchor="b">
            <a:noAutofit/>
          </a:bodyPr>
          <a:lstStyle>
            <a:lvl1pPr algn="l">
              <a:lnSpc>
                <a:spcPct val="85000"/>
              </a:lnSpc>
              <a:defRPr sz="2667" spc="31">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sz="1067">
                <a:solidFill>
                  <a:schemeClr val="bg1"/>
                </a:solidFill>
                <a:latin typeface="+mn-lt"/>
              </a:defRPr>
            </a:lvl1pPr>
          </a:lstStyle>
          <a:p>
            <a:fld id="{A3979A82-1A5E-4C7B-AFC0-111CA6C3130A}" type="slidenum">
              <a:rPr lang="en-US" altLang="en-US" smtClean="0">
                <a:solidFill>
                  <a:prstClr val="white"/>
                </a:solidFill>
              </a:rPr>
              <a:pPr/>
              <a:t>‹#›</a:t>
            </a:fld>
            <a:endParaRPr lang="en-US" altLang="en-US" dirty="0">
              <a:solidFill>
                <a:prstClr val="white"/>
              </a:solidFill>
            </a:endParaRPr>
          </a:p>
        </p:txBody>
      </p:sp>
      <p:sp>
        <p:nvSpPr>
          <p:cNvPr id="8" name="Rectangle 7">
            <a:extLst>
              <a:ext uri="{FF2B5EF4-FFF2-40B4-BE49-F238E27FC236}">
                <a16:creationId xmlns:a16="http://schemas.microsoft.com/office/drawing/2014/main" id="{DBF6E11F-7CAF-6242-96F3-65CDD57DAD2F}"/>
              </a:ext>
            </a:extLst>
          </p:cNvPr>
          <p:cNvSpPr/>
          <p:nvPr userDrawn="1"/>
        </p:nvSpPr>
        <p:spPr>
          <a:xfrm>
            <a:off x="5253463" y="3950075"/>
            <a:ext cx="6938539" cy="11392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Tree>
    <p:extLst>
      <p:ext uri="{BB962C8B-B14F-4D97-AF65-F5344CB8AC3E}">
        <p14:creationId xmlns:p14="http://schemas.microsoft.com/office/powerpoint/2010/main" val="2762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5"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70329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line Headline Blueba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90"/>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30" indent="-171438">
              <a:buFont typeface="Lucida Grande"/>
              <a:buChar char="﹣"/>
              <a:defRPr>
                <a:latin typeface="Calibri" panose="020F0502020204030204" pitchFamily="34" charset="0"/>
                <a:cs typeface="Calibri" panose="020F0502020204030204" pitchFamily="34" charset="0"/>
              </a:defRPr>
            </a:lvl4pPr>
            <a:lvl5pPr marL="398433" indent="-109531" defTabSz="684162">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lvl1pPr>
              <a:defRPr sz="1067">
                <a:latin typeface="Calibri" panose="020F0502020204030204" pitchFamily="34" charset="0"/>
                <a:cs typeface="Calibri" panose="020F0502020204030204" pitchFamily="34" charset="0"/>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pic>
        <p:nvPicPr>
          <p:cNvPr id="10" name="Picture 6">
            <a:extLst>
              <a:ext uri="{FF2B5EF4-FFF2-40B4-BE49-F238E27FC236}">
                <a16:creationId xmlns:a16="http://schemas.microsoft.com/office/drawing/2014/main" id="{933D4BC2-4067-FA41-8F29-4D6304C65FC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6"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5D7E7D-E34D-5D4E-A09B-22030927CF1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112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line Headline Bluebar and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2337"/>
            <a:ext cx="10972800" cy="4224096"/>
          </a:xfrm>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30" indent="-171438">
              <a:buFont typeface="Lucida Grande"/>
              <a:buChar char="﹣"/>
              <a:defRPr>
                <a:latin typeface="Calibri" panose="020F0502020204030204" pitchFamily="34" charset="0"/>
                <a:cs typeface="Calibri" panose="020F0502020204030204" pitchFamily="34" charset="0"/>
              </a:defRPr>
            </a:lvl4pPr>
            <a:lvl5pPr marL="398433" indent="-109531" defTabSz="684162">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lvl1pPr>
              <a:defRPr sz="1067">
                <a:latin typeface="+mn-lt"/>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sp>
        <p:nvSpPr>
          <p:cNvPr id="9" name="Rectangle 8">
            <a:extLst>
              <a:ext uri="{FF2B5EF4-FFF2-40B4-BE49-F238E27FC236}">
                <a16:creationId xmlns:a16="http://schemas.microsoft.com/office/drawing/2014/main" id="{1964DE76-9149-A94B-89BC-F0E0E23A280A}"/>
              </a:ext>
            </a:extLst>
          </p:cNvPr>
          <p:cNvSpPr/>
          <p:nvPr userDrawn="1"/>
        </p:nvSpPr>
        <p:spPr>
          <a:xfrm>
            <a:off x="615951" y="823390"/>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
        <p:nvSpPr>
          <p:cNvPr id="13" name="Title 1">
            <a:extLst>
              <a:ext uri="{FF2B5EF4-FFF2-40B4-BE49-F238E27FC236}">
                <a16:creationId xmlns:a16="http://schemas.microsoft.com/office/drawing/2014/main" id="{69BFB406-8BB6-8848-8130-F172CF943A47}"/>
              </a:ext>
            </a:extLst>
          </p:cNvPr>
          <p:cNvSpPr>
            <a:spLocks noGrp="1"/>
          </p:cNvSpPr>
          <p:nvPr>
            <p:ph type="title"/>
          </p:nvPr>
        </p:nvSpPr>
        <p:spPr>
          <a:xfrm>
            <a:off x="609600" y="366187"/>
            <a:ext cx="10972800" cy="495300"/>
          </a:xfrm>
        </p:spPr>
        <p:txBody>
          <a:bodyPr>
            <a:noAutofit/>
          </a:bodyPr>
          <a:lstStyle/>
          <a:p>
            <a:r>
              <a:rPr lang="en-US"/>
              <a:t>Click to edit Master title style</a:t>
            </a:r>
            <a:endParaRPr lang="en-US" dirty="0"/>
          </a:p>
        </p:txBody>
      </p:sp>
      <p:sp>
        <p:nvSpPr>
          <p:cNvPr id="14" name="Text Placeholder 11">
            <a:extLst>
              <a:ext uri="{FF2B5EF4-FFF2-40B4-BE49-F238E27FC236}">
                <a16:creationId xmlns:a16="http://schemas.microsoft.com/office/drawing/2014/main" id="{4837C886-D498-8747-AD4E-D5566A4EB9AA}"/>
              </a:ext>
            </a:extLst>
          </p:cNvPr>
          <p:cNvSpPr>
            <a:spLocks noGrp="1"/>
          </p:cNvSpPr>
          <p:nvPr>
            <p:ph type="body" sz="quarter" idx="14"/>
          </p:nvPr>
        </p:nvSpPr>
        <p:spPr>
          <a:xfrm>
            <a:off x="609600" y="1077969"/>
            <a:ext cx="10972800" cy="657895"/>
          </a:xfrm>
        </p:spPr>
        <p:txBody>
          <a:bodyPr>
            <a:noAutofit/>
          </a:bodyPr>
          <a:lstStyle>
            <a:lvl1pPr>
              <a:defRPr sz="2133" b="0" i="0" cap="none">
                <a:solidFill>
                  <a:schemeClr val="tx1"/>
                </a:solidFill>
                <a:latin typeface="+mn-lt"/>
              </a:defRPr>
            </a:lvl1pPr>
          </a:lstStyle>
          <a:p>
            <a:pPr lvl="0"/>
            <a:r>
              <a:rPr lang="en-US"/>
              <a:t>Click to edit Master text styles</a:t>
            </a:r>
          </a:p>
        </p:txBody>
      </p:sp>
      <p:pic>
        <p:nvPicPr>
          <p:cNvPr id="15" name="Picture 6">
            <a:extLst>
              <a:ext uri="{FF2B5EF4-FFF2-40B4-BE49-F238E27FC236}">
                <a16:creationId xmlns:a16="http://schemas.microsoft.com/office/drawing/2014/main" id="{E42FB955-F790-8346-A155-FA67B9275C7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6"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C6C79EF-6409-D843-984E-3EFD6DDBF13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64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line Headline, 2-line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7"/>
            <a:ext cx="10972800" cy="71718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609600" y="2156793"/>
            <a:ext cx="10972800" cy="4019643"/>
          </a:xfrm>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30" indent="-171438">
              <a:buFont typeface="Lucida Grande"/>
              <a:buChar char="﹣"/>
              <a:defRPr>
                <a:latin typeface="Calibri" panose="020F0502020204030204" pitchFamily="34" charset="0"/>
                <a:cs typeface="Calibri" panose="020F0502020204030204" pitchFamily="34" charset="0"/>
              </a:defRPr>
            </a:lvl4pPr>
            <a:lvl5pPr marL="398433" indent="-109531" defTabSz="684162">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1195371"/>
            <a:ext cx="10972800" cy="717180"/>
          </a:xfrm>
        </p:spPr>
        <p:txBody>
          <a:bodyPr>
            <a:noAutofit/>
          </a:bodyPr>
          <a:lstStyle>
            <a:lvl1pPr>
              <a:defRPr sz="2133" b="0" i="0" cap="none">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lvl1pPr>
              <a:defRPr sz="1067">
                <a:latin typeface="+mn-lt"/>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pic>
        <p:nvPicPr>
          <p:cNvPr id="8" name="Picture 6">
            <a:extLst>
              <a:ext uri="{FF2B5EF4-FFF2-40B4-BE49-F238E27FC236}">
                <a16:creationId xmlns:a16="http://schemas.microsoft.com/office/drawing/2014/main" id="{A4CE3D17-D95E-E64E-87D3-3B837891F0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6"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252DB8A-ABE6-5E49-91EF-FBD1186253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745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line Headline, 1- or 2-line Subhead, Content, Photo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9" y="2190594"/>
            <a:ext cx="5338233" cy="3798167"/>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lvl1pPr>
              <a:defRPr sz="1067">
                <a:latin typeface="+mn-lt"/>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sp>
        <p:nvSpPr>
          <p:cNvPr id="9" name="Picture Placeholder 4">
            <a:extLst>
              <a:ext uri="{FF2B5EF4-FFF2-40B4-BE49-F238E27FC236}">
                <a16:creationId xmlns:a16="http://schemas.microsoft.com/office/drawing/2014/main" id="{20D157B6-0019-A949-BC1C-65CCD60ECE72}"/>
              </a:ext>
            </a:extLst>
          </p:cNvPr>
          <p:cNvSpPr>
            <a:spLocks noGrp="1"/>
          </p:cNvSpPr>
          <p:nvPr>
            <p:ph type="pic" sz="quarter" idx="16"/>
          </p:nvPr>
        </p:nvSpPr>
        <p:spPr>
          <a:xfrm>
            <a:off x="6242058" y="2190594"/>
            <a:ext cx="5340343" cy="3798165"/>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pic>
        <p:nvPicPr>
          <p:cNvPr id="13" name="Picture 6">
            <a:extLst>
              <a:ext uri="{FF2B5EF4-FFF2-40B4-BE49-F238E27FC236}">
                <a16:creationId xmlns:a16="http://schemas.microsoft.com/office/drawing/2014/main" id="{632069BF-F5F2-C24D-8382-65693661F1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6"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828F733-C656-844C-B30E-A169B09F60C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73D4E38-8826-3F45-87B4-8CD1C4108B36}"/>
              </a:ext>
            </a:extLst>
          </p:cNvPr>
          <p:cNvSpPr>
            <a:spLocks noGrp="1"/>
          </p:cNvSpPr>
          <p:nvPr>
            <p:ph type="title"/>
          </p:nvPr>
        </p:nvSpPr>
        <p:spPr>
          <a:xfrm>
            <a:off x="609600" y="366187"/>
            <a:ext cx="10972800" cy="717180"/>
          </a:xfrm>
        </p:spPr>
        <p:txBody>
          <a:bodyPr>
            <a:no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2E8432DC-89E4-2D47-AEFC-119BBE05873F}"/>
              </a:ext>
            </a:extLst>
          </p:cNvPr>
          <p:cNvSpPr>
            <a:spLocks noGrp="1"/>
          </p:cNvSpPr>
          <p:nvPr>
            <p:ph type="body" sz="quarter" idx="14"/>
          </p:nvPr>
        </p:nvSpPr>
        <p:spPr>
          <a:xfrm>
            <a:off x="609600" y="1195371"/>
            <a:ext cx="10972800" cy="717180"/>
          </a:xfrm>
        </p:spPr>
        <p:txBody>
          <a:bodyPr>
            <a:noAutofit/>
          </a:bodyPr>
          <a:lstStyle>
            <a:lvl1pPr>
              <a:defRPr sz="2133" b="0" i="0" cap="none">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10642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line Headline, 1- or 2-line Subhead, Content, Photo 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4174" y="2180684"/>
            <a:ext cx="5338233" cy="3808077"/>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lvl1pPr>
              <a:defRPr sz="1067">
                <a:latin typeface="+mn-lt"/>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sp>
        <p:nvSpPr>
          <p:cNvPr id="13" name="Picture Placeholder 4">
            <a:extLst>
              <a:ext uri="{FF2B5EF4-FFF2-40B4-BE49-F238E27FC236}">
                <a16:creationId xmlns:a16="http://schemas.microsoft.com/office/drawing/2014/main" id="{94CD6B0D-9A42-7F44-8F06-BF9E30572A87}"/>
              </a:ext>
            </a:extLst>
          </p:cNvPr>
          <p:cNvSpPr>
            <a:spLocks noGrp="1"/>
          </p:cNvSpPr>
          <p:nvPr>
            <p:ph type="pic" sz="quarter" idx="17"/>
          </p:nvPr>
        </p:nvSpPr>
        <p:spPr>
          <a:xfrm>
            <a:off x="609600" y="2180683"/>
            <a:ext cx="5340096" cy="3808076"/>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pic>
        <p:nvPicPr>
          <p:cNvPr id="9" name="Picture 6">
            <a:extLst>
              <a:ext uri="{FF2B5EF4-FFF2-40B4-BE49-F238E27FC236}">
                <a16:creationId xmlns:a16="http://schemas.microsoft.com/office/drawing/2014/main" id="{FA230022-663E-9747-B3F1-A625BA7405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6"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BEC26AA-EB0A-DD4A-94F1-7A22CBFC850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041FBC4-B8DF-1445-AD4A-A707B2348F58}"/>
              </a:ext>
            </a:extLst>
          </p:cNvPr>
          <p:cNvSpPr>
            <a:spLocks noGrp="1"/>
          </p:cNvSpPr>
          <p:nvPr>
            <p:ph type="title"/>
          </p:nvPr>
        </p:nvSpPr>
        <p:spPr>
          <a:xfrm>
            <a:off x="609600" y="366187"/>
            <a:ext cx="10972800" cy="717180"/>
          </a:xfrm>
        </p:spPr>
        <p:txBody>
          <a:bodyPr>
            <a:no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1F640B7E-1522-D740-8F5D-2895BFBF543C}"/>
              </a:ext>
            </a:extLst>
          </p:cNvPr>
          <p:cNvSpPr>
            <a:spLocks noGrp="1"/>
          </p:cNvSpPr>
          <p:nvPr>
            <p:ph type="body" sz="quarter" idx="14"/>
          </p:nvPr>
        </p:nvSpPr>
        <p:spPr>
          <a:xfrm>
            <a:off x="609600" y="1195371"/>
            <a:ext cx="10972800" cy="717180"/>
          </a:xfrm>
        </p:spPr>
        <p:txBody>
          <a:bodyPr>
            <a:noAutofit/>
          </a:bodyPr>
          <a:lstStyle>
            <a:lvl1pPr>
              <a:defRPr sz="2133" b="0" i="0" cap="none">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23193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or 2-line Headline, 1- or 2-line Subhead, 3-Phot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lvl1pPr>
              <a:defRPr sz="1067">
                <a:latin typeface="Calibri" panose="020F0502020204030204" pitchFamily="34" charset="0"/>
                <a:cs typeface="Calibri" panose="020F0502020204030204" pitchFamily="34" charset="0"/>
              </a:defRPr>
            </a:lvl1pPr>
          </a:lstStyle>
          <a:p>
            <a:fld id="{A3979A82-1A5E-4C7B-AFC0-111CA6C3130A}" type="slidenum">
              <a:rPr lang="en-US" altLang="en-US" smtClean="0">
                <a:solidFill>
                  <a:prstClr val="black"/>
                </a:solidFill>
              </a:rPr>
              <a:pPr/>
              <a:t>‹#›</a:t>
            </a:fld>
            <a:endParaRPr lang="en-US" altLang="en-US" dirty="0">
              <a:solidFill>
                <a:prstClr val="black"/>
              </a:solidFill>
            </a:endParaRPr>
          </a:p>
        </p:txBody>
      </p:sp>
      <p:sp>
        <p:nvSpPr>
          <p:cNvPr id="13" name="Content Placeholder 2">
            <a:extLst>
              <a:ext uri="{FF2B5EF4-FFF2-40B4-BE49-F238E27FC236}">
                <a16:creationId xmlns:a16="http://schemas.microsoft.com/office/drawing/2014/main" id="{7F5F3AF8-F924-E14E-A028-5124D00F3B7D}"/>
              </a:ext>
            </a:extLst>
          </p:cNvPr>
          <p:cNvSpPr>
            <a:spLocks noGrp="1"/>
          </p:cNvSpPr>
          <p:nvPr>
            <p:ph sz="half" idx="1"/>
          </p:nvPr>
        </p:nvSpPr>
        <p:spPr>
          <a:xfrm>
            <a:off x="609603" y="3917964"/>
            <a:ext cx="3462868" cy="2155869"/>
          </a:xfrm>
        </p:spPr>
        <p:txBody>
          <a:bodyPr/>
          <a:lstStyle>
            <a:lvl1pPr>
              <a:defRPr sz="1333"/>
            </a:lvl1pPr>
            <a:lvl2pPr>
              <a:defRPr sz="1333">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5">
            <a:extLst>
              <a:ext uri="{FF2B5EF4-FFF2-40B4-BE49-F238E27FC236}">
                <a16:creationId xmlns:a16="http://schemas.microsoft.com/office/drawing/2014/main" id="{3EDB63BC-7E23-0B4C-9A89-A9D277E3E813}"/>
              </a:ext>
            </a:extLst>
          </p:cNvPr>
          <p:cNvSpPr>
            <a:spLocks noGrp="1"/>
          </p:cNvSpPr>
          <p:nvPr>
            <p:ph type="pic" sz="quarter" idx="16"/>
          </p:nvPr>
        </p:nvSpPr>
        <p:spPr>
          <a:xfrm>
            <a:off x="609600" y="2115672"/>
            <a:ext cx="346252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E3FCE3BD-6698-9748-A398-5C0DC927551F}"/>
              </a:ext>
            </a:extLst>
          </p:cNvPr>
          <p:cNvSpPr>
            <a:spLocks noGrp="1"/>
          </p:cNvSpPr>
          <p:nvPr>
            <p:ph type="pic" sz="quarter" idx="17"/>
          </p:nvPr>
        </p:nvSpPr>
        <p:spPr>
          <a:xfrm>
            <a:off x="4368633" y="2115672"/>
            <a:ext cx="3462868" cy="1706033"/>
          </a:xfrm>
          <a:solidFill>
            <a:srgbClr val="CCCCCC"/>
          </a:solidFill>
        </p:spPr>
        <p:txBody>
          <a:bodyPr anchor="ctr"/>
          <a:lstStyle>
            <a:lvl1pPr marL="0" marR="0" indent="0" algn="ctr" defTabSz="685750"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79C7B183-09D3-804F-ABA0-61033242D537}"/>
              </a:ext>
            </a:extLst>
          </p:cNvPr>
          <p:cNvSpPr>
            <a:spLocks noGrp="1"/>
          </p:cNvSpPr>
          <p:nvPr>
            <p:ph type="pic" sz="quarter" idx="18"/>
          </p:nvPr>
        </p:nvSpPr>
        <p:spPr>
          <a:xfrm>
            <a:off x="8128000" y="2115672"/>
            <a:ext cx="3462528" cy="1706033"/>
          </a:xfrm>
          <a:solidFill>
            <a:srgbClr val="CCCCCC"/>
          </a:solidFill>
        </p:spPr>
        <p:txBody>
          <a:bodyPr anchor="ctr"/>
          <a:lstStyle>
            <a:lvl1pPr marL="0" marR="0" indent="0" algn="ctr" defTabSz="685750"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Title 1">
            <a:extLst>
              <a:ext uri="{FF2B5EF4-FFF2-40B4-BE49-F238E27FC236}">
                <a16:creationId xmlns:a16="http://schemas.microsoft.com/office/drawing/2014/main" id="{D93F883B-A161-A847-B3A6-79AD967E79C4}"/>
              </a:ext>
            </a:extLst>
          </p:cNvPr>
          <p:cNvSpPr>
            <a:spLocks noGrp="1"/>
          </p:cNvSpPr>
          <p:nvPr>
            <p:ph type="title"/>
          </p:nvPr>
        </p:nvSpPr>
        <p:spPr>
          <a:xfrm>
            <a:off x="609600" y="366187"/>
            <a:ext cx="10972800" cy="717180"/>
          </a:xfrm>
        </p:spPr>
        <p:txBody>
          <a:bodyPr>
            <a:noAutofit/>
          </a:bodyPr>
          <a:lstStyle/>
          <a:p>
            <a:r>
              <a:rPr lang="en-US"/>
              <a:t>Click to edit Master title style</a:t>
            </a:r>
            <a:endParaRPr lang="en-US" dirty="0"/>
          </a:p>
        </p:txBody>
      </p:sp>
      <p:sp>
        <p:nvSpPr>
          <p:cNvPr id="23" name="Text Placeholder 11">
            <a:extLst>
              <a:ext uri="{FF2B5EF4-FFF2-40B4-BE49-F238E27FC236}">
                <a16:creationId xmlns:a16="http://schemas.microsoft.com/office/drawing/2014/main" id="{F6771259-9002-2B4D-99CC-D3E13978F207}"/>
              </a:ext>
            </a:extLst>
          </p:cNvPr>
          <p:cNvSpPr>
            <a:spLocks noGrp="1"/>
          </p:cNvSpPr>
          <p:nvPr>
            <p:ph type="body" sz="quarter" idx="14"/>
          </p:nvPr>
        </p:nvSpPr>
        <p:spPr>
          <a:xfrm>
            <a:off x="609600" y="1195371"/>
            <a:ext cx="10972800" cy="717180"/>
          </a:xfrm>
        </p:spPr>
        <p:txBody>
          <a:bodyPr>
            <a:noAutofit/>
          </a:bodyPr>
          <a:lstStyle>
            <a:lvl1pPr>
              <a:defRPr sz="2133" b="0" i="0" cap="none">
                <a:solidFill>
                  <a:schemeClr val="tx1"/>
                </a:solidFill>
                <a:latin typeface="+mn-lt"/>
              </a:defRPr>
            </a:lvl1pPr>
          </a:lstStyle>
          <a:p>
            <a:pPr lvl="0"/>
            <a:r>
              <a:rPr lang="en-US"/>
              <a:t>Click to edit Master text styles</a:t>
            </a:r>
          </a:p>
        </p:txBody>
      </p:sp>
      <p:pic>
        <p:nvPicPr>
          <p:cNvPr id="25" name="Picture 24">
            <a:extLst>
              <a:ext uri="{FF2B5EF4-FFF2-40B4-BE49-F238E27FC236}">
                <a16:creationId xmlns:a16="http://schemas.microsoft.com/office/drawing/2014/main" id="{2AA94B6A-0954-044D-A43D-650475DD28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503C59D4-4D76-304F-8582-64918F0968D3}"/>
              </a:ext>
            </a:extLst>
          </p:cNvPr>
          <p:cNvSpPr>
            <a:spLocks noGrp="1"/>
          </p:cNvSpPr>
          <p:nvPr>
            <p:ph sz="half" idx="20"/>
          </p:nvPr>
        </p:nvSpPr>
        <p:spPr>
          <a:xfrm>
            <a:off x="4364566" y="3917964"/>
            <a:ext cx="3462868" cy="2155869"/>
          </a:xfrm>
        </p:spPr>
        <p:txBody>
          <a:bodyPr/>
          <a:lstStyle>
            <a:lvl1pPr>
              <a:defRPr sz="1333"/>
            </a:lvl1pPr>
            <a:lvl2pPr>
              <a:defRPr sz="1333">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C0A83460-0A40-434D-8EAB-67738FAA1AA2}"/>
              </a:ext>
            </a:extLst>
          </p:cNvPr>
          <p:cNvSpPr>
            <a:spLocks noGrp="1"/>
          </p:cNvSpPr>
          <p:nvPr>
            <p:ph sz="half" idx="21"/>
          </p:nvPr>
        </p:nvSpPr>
        <p:spPr>
          <a:xfrm>
            <a:off x="8119529" y="3917964"/>
            <a:ext cx="3462868" cy="2155869"/>
          </a:xfrm>
        </p:spPr>
        <p:txBody>
          <a:bodyPr/>
          <a:lstStyle>
            <a:lvl1pPr>
              <a:defRPr sz="1333"/>
            </a:lvl1pPr>
            <a:lvl2pPr>
              <a:defRPr sz="1333">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7015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st Page Thank You">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5" y="2916100"/>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1219139">
              <a:defRPr/>
            </a:pPr>
            <a:endParaRPr lang="en-US" sz="1400">
              <a:solidFill>
                <a:prstClr val="white"/>
              </a:solidFill>
            </a:endParaRPr>
          </a:p>
        </p:txBody>
      </p:sp>
      <p:sp>
        <p:nvSpPr>
          <p:cNvPr id="2" name="Title 1"/>
          <p:cNvSpPr>
            <a:spLocks noGrp="1"/>
          </p:cNvSpPr>
          <p:nvPr>
            <p:ph type="ctrTitle"/>
          </p:nvPr>
        </p:nvSpPr>
        <p:spPr>
          <a:xfrm>
            <a:off x="4362452" y="401655"/>
            <a:ext cx="6719659" cy="2387600"/>
          </a:xfrm>
        </p:spPr>
        <p:txBody>
          <a:bodyPr anchor="b">
            <a:noAutofit/>
          </a:bodyPr>
          <a:lstStyle>
            <a:lvl1pPr algn="l">
              <a:lnSpc>
                <a:spcPct val="85000"/>
              </a:lnSpc>
              <a:defRPr sz="2933" spc="31">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sz="1067">
                <a:solidFill>
                  <a:schemeClr val="bg1"/>
                </a:solidFill>
                <a:latin typeface="+mn-lt"/>
              </a:defRPr>
            </a:lvl1pPr>
          </a:lstStyle>
          <a:p>
            <a:fld id="{3F65C99B-F29C-A04F-8EC9-1B8E9833924A}" type="slidenum">
              <a:rPr lang="en-US" smtClean="0">
                <a:solidFill>
                  <a:prstClr val="white"/>
                </a:solidFill>
              </a:rPr>
              <a:pPr/>
              <a:t>‹#›</a:t>
            </a:fld>
            <a:endParaRPr lang="en-US" dirty="0">
              <a:solidFill>
                <a:prstClr val="white"/>
              </a:solidFill>
            </a:endParaRPr>
          </a:p>
        </p:txBody>
      </p:sp>
      <p:sp>
        <p:nvSpPr>
          <p:cNvPr id="4" name="Text Placeholder 3">
            <a:extLst>
              <a:ext uri="{FF2B5EF4-FFF2-40B4-BE49-F238E27FC236}">
                <a16:creationId xmlns:a16="http://schemas.microsoft.com/office/drawing/2014/main" id="{3ECC01AE-C5F7-7E49-ADF8-7AE48277D71C}"/>
              </a:ext>
            </a:extLst>
          </p:cNvPr>
          <p:cNvSpPr>
            <a:spLocks noGrp="1"/>
          </p:cNvSpPr>
          <p:nvPr>
            <p:ph type="body" sz="quarter" idx="11"/>
          </p:nvPr>
        </p:nvSpPr>
        <p:spPr>
          <a:xfrm>
            <a:off x="4362458" y="3374601"/>
            <a:ext cx="6758516" cy="1843087"/>
          </a:xfrm>
        </p:spPr>
        <p:txBody>
          <a:bodyPr>
            <a:noAutofit/>
          </a:bodyPr>
          <a:lstStyle>
            <a:lvl1pPr>
              <a:defRPr sz="1200">
                <a:solidFill>
                  <a:schemeClr val="bg1"/>
                </a:solidFill>
              </a:defRPr>
            </a:lvl1pPr>
            <a:lvl2pPr>
              <a:defRPr sz="1200">
                <a:solidFill>
                  <a:schemeClr val="bg1"/>
                </a:solidFill>
              </a:defRPr>
            </a:lvl2pPr>
            <a:lvl3pPr>
              <a:defRPr sz="11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6">
            <a:extLst>
              <a:ext uri="{FF2B5EF4-FFF2-40B4-BE49-F238E27FC236}">
                <a16:creationId xmlns:a16="http://schemas.microsoft.com/office/drawing/2014/main" id="{5DD204DD-09E2-0949-8998-76052B0B95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521697"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07EA2F6-4B9E-1643-8F67-8BBFC9B49FB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598"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26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209200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GB"/>
              <a:t>May 2023</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175618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3.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3.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4.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3" y="6426104"/>
            <a:ext cx="995579" cy="210312"/>
          </a:xfrm>
          <a:prstGeom prst="rect">
            <a:avLst/>
          </a:prstGeom>
        </p:spPr>
        <p:txBody>
          <a:bodyPr vert="horz" wrap="none" lIns="0" tIns="0" rIns="0" bIns="0" rtlCol="0" anchor="b" anchorCtr="0"/>
          <a:lstStyle>
            <a:lvl1pPr algn="ctr">
              <a:defRPr sz="700">
                <a:solidFill>
                  <a:schemeClr val="tx1"/>
                </a:solidFill>
              </a:defRPr>
            </a:lvl1pPr>
          </a:lstStyle>
          <a:p>
            <a:r>
              <a:rPr lang="en-GB"/>
              <a:t>May 2023</a:t>
            </a:r>
            <a:endParaRPr/>
          </a:p>
        </p:txBody>
      </p:sp>
      <p:sp>
        <p:nvSpPr>
          <p:cNvPr id="5" name="Footer Placeholder 4"/>
          <p:cNvSpPr>
            <a:spLocks noGrp="1"/>
          </p:cNvSpPr>
          <p:nvPr>
            <p:ph type="ftr" sz="quarter" idx="3"/>
          </p:nvPr>
        </p:nvSpPr>
        <p:spPr>
          <a:xfrm>
            <a:off x="6934200" y="6426104"/>
            <a:ext cx="4025199" cy="210312"/>
          </a:xfrm>
          <a:prstGeom prst="rect">
            <a:avLst/>
          </a:prstGeom>
        </p:spPr>
        <p:txBody>
          <a:bodyPr vert="horz" wrap="none" lIns="0" tIns="0" rIns="0" bIns="0" rtlCol="0" anchor="b" anchorCtr="0"/>
          <a:lstStyle>
            <a:lvl1pPr algn="r">
              <a:defRPr sz="1050" b="1">
                <a:solidFill>
                  <a:srgbClr val="FF0000"/>
                </a:solidFill>
              </a:defRPr>
            </a:lvl1pPr>
          </a:lstStyle>
          <a:p>
            <a:endParaRPr lang="en-US"/>
          </a:p>
        </p:txBody>
      </p:sp>
      <p:sp>
        <p:nvSpPr>
          <p:cNvPr id="6" name="Slide Number Placeholder 5"/>
          <p:cNvSpPr>
            <a:spLocks noGrp="1"/>
          </p:cNvSpPr>
          <p:nvPr>
            <p:ph type="sldNum" sz="quarter" idx="4"/>
          </p:nvPr>
        </p:nvSpPr>
        <p:spPr bwMode="gray">
          <a:xfrm>
            <a:off x="11049003" y="6430872"/>
            <a:ext cx="533399" cy="232147"/>
          </a:xfrm>
          <a:prstGeom prst="rect">
            <a:avLst/>
          </a:prstGeom>
        </p:spPr>
        <p:txBody>
          <a:bodyPr vert="horz" wrap="none" lIns="0" tIns="0" rIns="0" bIns="0" rtlCol="0" anchor="b" anchorCtr="0"/>
          <a:lstStyle>
            <a:lvl1pPr algn="r">
              <a:defRPr sz="1600">
                <a:solidFill>
                  <a:schemeClr val="accent5"/>
                </a:solidFill>
              </a:defRPr>
            </a:lvl1pPr>
          </a:lstStyle>
          <a:p>
            <a:r>
              <a:rPr lang="en-US" dirty="0"/>
              <a:t>Slide </a:t>
            </a:r>
            <a:fld id="{B016F8AB-BCEA-4347-8BA6-BE776009BC89}" type="slidenum">
              <a:rPr smtClean="0"/>
              <a:pPr/>
              <a:t>‹#›</a:t>
            </a:fld>
            <a:endParaRPr dirty="0"/>
          </a:p>
        </p:txBody>
      </p:sp>
      <p:sp>
        <p:nvSpPr>
          <p:cNvPr id="11" name="TextBox 10"/>
          <p:cNvSpPr txBox="1"/>
          <p:nvPr userDrawn="1"/>
        </p:nvSpPr>
        <p:spPr>
          <a:xfrm>
            <a:off x="2514600" y="6400800"/>
            <a:ext cx="2743200" cy="381000"/>
          </a:xfrm>
          <a:prstGeom prst="rect">
            <a:avLst/>
          </a:prstGeom>
          <a:noFill/>
        </p:spPr>
        <p:txBody>
          <a:bodyPr wrap="squar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723630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3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WFA_Alliance_Flat_PP.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2736" y="193855"/>
            <a:ext cx="1024520" cy="631177"/>
          </a:xfrm>
          <a:prstGeom prst="rect">
            <a:avLst/>
          </a:prstGeom>
        </p:spPr>
      </p:pic>
      <p:cxnSp>
        <p:nvCxnSpPr>
          <p:cNvPr id="19" name="Straight Connector 18"/>
          <p:cNvCxnSpPr/>
          <p:nvPr/>
        </p:nvCxnSpPr>
        <p:spPr>
          <a:xfrm>
            <a:off x="365760" y="6523450"/>
            <a:ext cx="11460480" cy="0"/>
          </a:xfrm>
          <a:prstGeom prst="line">
            <a:avLst/>
          </a:prstGeom>
          <a:ln w="19050">
            <a:solidFill>
              <a:srgbClr val="9DCAC4"/>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226504" y="138113"/>
            <a:ext cx="10363200" cy="83026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37689" y="1277938"/>
            <a:ext cx="11460480" cy="5152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11615557" y="6577082"/>
            <a:ext cx="309700" cy="215444"/>
          </a:xfrm>
          <a:prstGeom prst="rect">
            <a:avLst/>
          </a:prstGeom>
          <a:noFill/>
        </p:spPr>
        <p:txBody>
          <a:bodyPr wrap="none" rtlCol="0" anchor="ctr">
            <a:spAutoFit/>
          </a:bodyPr>
          <a:lstStyle/>
          <a:p>
            <a:pPr algn="r"/>
            <a:fld id="{0FF110F4-38AE-480A-BB12-3E2E7F9485CD}" type="slidenum">
              <a:rPr lang="en-US" sz="800">
                <a:solidFill>
                  <a:srgbClr val="447D75"/>
                </a:solidFill>
              </a:rPr>
              <a:pPr algn="r"/>
              <a:t>‹#›</a:t>
            </a:fld>
            <a:endParaRPr lang="en-US" sz="800" dirty="0">
              <a:solidFill>
                <a:srgbClr val="447D75"/>
              </a:solidFill>
            </a:endParaRPr>
          </a:p>
        </p:txBody>
      </p:sp>
      <p:sp>
        <p:nvSpPr>
          <p:cNvPr id="13" name="TextBox 12"/>
          <p:cNvSpPr txBox="1"/>
          <p:nvPr/>
        </p:nvSpPr>
        <p:spPr>
          <a:xfrm>
            <a:off x="10027625" y="6553999"/>
            <a:ext cx="1917619" cy="261610"/>
          </a:xfrm>
          <a:prstGeom prst="rect">
            <a:avLst/>
          </a:prstGeom>
          <a:noFill/>
        </p:spPr>
        <p:txBody>
          <a:bodyPr wrap="none" rtlCol="0" anchor="ctr" anchorCtr="0">
            <a:noAutofit/>
          </a:bodyPr>
          <a:lstStyle/>
          <a:p>
            <a:pPr algn="r"/>
            <a:r>
              <a:rPr lang="en-US" sz="800" dirty="0">
                <a:solidFill>
                  <a:srgbClr val="447D75"/>
                </a:solidFill>
              </a:rPr>
              <a:t>Some Test Results on Duty</a:t>
            </a:r>
            <a:r>
              <a:rPr lang="en-US" sz="800" baseline="0" dirty="0">
                <a:solidFill>
                  <a:srgbClr val="447D75"/>
                </a:solidFill>
              </a:rPr>
              <a:t> Cycle Based Coexistence of Wi-Fi and LTE-U</a:t>
            </a:r>
            <a:endParaRPr lang="en-US" sz="700" baseline="30000" dirty="0">
              <a:solidFill>
                <a:srgbClr val="447D75"/>
              </a:solidFill>
            </a:endParaRPr>
          </a:p>
        </p:txBody>
      </p:sp>
      <p:sp>
        <p:nvSpPr>
          <p:cNvPr id="16" name="TextBox 15"/>
          <p:cNvSpPr txBox="1"/>
          <p:nvPr/>
        </p:nvSpPr>
        <p:spPr>
          <a:xfrm>
            <a:off x="231395" y="6563458"/>
            <a:ext cx="2926080" cy="261610"/>
          </a:xfrm>
          <a:prstGeom prst="rect">
            <a:avLst/>
          </a:prstGeom>
          <a:noFill/>
        </p:spPr>
        <p:txBody>
          <a:bodyPr wrap="none" rtlCol="0" anchor="ctr" anchorCtr="0">
            <a:noAutofit/>
          </a:bodyPr>
          <a:lstStyle/>
          <a:p>
            <a:r>
              <a:rPr lang="en-US" sz="800" dirty="0">
                <a:solidFill>
                  <a:srgbClr val="447D75"/>
                </a:solidFill>
                <a:cs typeface="Arial"/>
              </a:rPr>
              <a:t>Confidential  |  © Wi-Fi Alliance</a:t>
            </a:r>
          </a:p>
        </p:txBody>
      </p:sp>
      <p:cxnSp>
        <p:nvCxnSpPr>
          <p:cNvPr id="20" name="Straight Connector 19"/>
          <p:cNvCxnSpPr/>
          <p:nvPr/>
        </p:nvCxnSpPr>
        <p:spPr>
          <a:xfrm>
            <a:off x="365760" y="973354"/>
            <a:ext cx="11460480" cy="0"/>
          </a:xfrm>
          <a:prstGeom prst="line">
            <a:avLst/>
          </a:prstGeom>
          <a:ln w="19050">
            <a:solidFill>
              <a:srgbClr val="9DCAC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4491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hdr="0" ftr="0"/>
  <p:txStyles>
    <p:titleStyle>
      <a:lvl1pPr algn="l" defTabSz="914400" rtl="0" eaLnBrk="1" latinLnBrk="0" hangingPunct="1">
        <a:spcBef>
          <a:spcPct val="0"/>
        </a:spcBef>
        <a:buNone/>
        <a:defRPr sz="2400" b="0" i="0" kern="1200" cap="none" baseline="0">
          <a:solidFill>
            <a:schemeClr val="tx1"/>
          </a:solidFill>
          <a:latin typeface="+mj-lt"/>
          <a:ea typeface="+mj-ea"/>
          <a:cs typeface="+mj-cs"/>
        </a:defRPr>
      </a:lvl1pPr>
    </p:titleStyle>
    <p:bodyStyle>
      <a:lvl1pPr marL="168275" indent="-168275" algn="l" defTabSz="914400" rtl="0" eaLnBrk="1" latinLnBrk="0" hangingPunct="1">
        <a:lnSpc>
          <a:spcPct val="90000"/>
        </a:lnSpc>
        <a:spcBef>
          <a:spcPts val="1200"/>
        </a:spcBef>
        <a:buFont typeface="Arial" pitchFamily="34" charset="0"/>
        <a:buChar char="•"/>
        <a:defRPr sz="1800" b="0" kern="1200">
          <a:solidFill>
            <a:schemeClr val="tx1"/>
          </a:solidFill>
          <a:latin typeface="+mn-lt"/>
          <a:ea typeface="+mn-ea"/>
          <a:cs typeface="+mn-cs"/>
        </a:defRPr>
      </a:lvl1pPr>
      <a:lvl2pPr marL="403225" indent="-176213" algn="l" defTabSz="914400" rtl="0" eaLnBrk="1" latinLnBrk="0" hangingPunct="1">
        <a:lnSpc>
          <a:spcPct val="90000"/>
        </a:lnSpc>
        <a:spcBef>
          <a:spcPts val="400"/>
        </a:spcBef>
        <a:buClr>
          <a:schemeClr val="tx1"/>
        </a:buClr>
        <a:buFont typeface="Arial" panose="020B0604020202020204" pitchFamily="34" charset="0"/>
        <a:buChar char="–"/>
        <a:defRPr sz="1600" kern="1200">
          <a:solidFill>
            <a:schemeClr val="tx1"/>
          </a:solidFill>
          <a:latin typeface="+mn-lt"/>
          <a:ea typeface="+mn-ea"/>
          <a:cs typeface="+mn-cs"/>
        </a:defRPr>
      </a:lvl2pPr>
      <a:lvl3pPr marL="569913" indent="-166688" algn="l" defTabSz="914400" rtl="0" eaLnBrk="1" latinLnBrk="0" hangingPunct="1">
        <a:lnSpc>
          <a:spcPct val="90000"/>
        </a:lnSpc>
        <a:spcBef>
          <a:spcPts val="400"/>
        </a:spcBef>
        <a:buClr>
          <a:schemeClr val="tx1"/>
        </a:buClr>
        <a:buFont typeface="Arial" pitchFamily="34" charset="0"/>
        <a:buChar char="•"/>
        <a:defRPr sz="1400" kern="1200">
          <a:solidFill>
            <a:schemeClr val="tx1"/>
          </a:solidFill>
          <a:latin typeface="+mn-lt"/>
          <a:ea typeface="+mn-ea"/>
          <a:cs typeface="+mn-cs"/>
        </a:defRPr>
      </a:lvl3pPr>
      <a:lvl4pPr marL="796925" indent="-168275" algn="l" defTabSz="914400" rtl="0" eaLnBrk="1" latinLnBrk="0" hangingPunct="1">
        <a:lnSpc>
          <a:spcPct val="90000"/>
        </a:lnSpc>
        <a:spcBef>
          <a:spcPts val="400"/>
        </a:spcBef>
        <a:buClr>
          <a:schemeClr val="tx1"/>
        </a:buClr>
        <a:buFont typeface="Arial" panose="020B0604020202020204" pitchFamily="34" charset="0"/>
        <a:buChar char="–"/>
        <a:defRPr sz="1300" kern="1200">
          <a:solidFill>
            <a:schemeClr val="tx1"/>
          </a:solidFill>
          <a:latin typeface="+mn-lt"/>
          <a:ea typeface="+mn-ea"/>
          <a:cs typeface="+mn-cs"/>
        </a:defRPr>
      </a:lvl4pPr>
      <a:lvl5pPr marL="973138" indent="-176213" algn="l" defTabSz="914400" rtl="0" eaLnBrk="1" latinLnBrk="0" hangingPunct="1">
        <a:lnSpc>
          <a:spcPct val="90000"/>
        </a:lnSpc>
        <a:spcBef>
          <a:spcPts val="400"/>
        </a:spcBef>
        <a:buClr>
          <a:schemeClr val="tx1"/>
        </a:buClr>
        <a:buFont typeface="Arial" pitchFamily="34" charset="0"/>
        <a:buChar char="»"/>
        <a:tabLst/>
        <a:defRPr sz="12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242888"/>
            <a:ext cx="10363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6002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rgbClr val="000000"/>
                </a:solidFill>
                <a:latin typeface="+mj-lt"/>
                <a:ea typeface="ＭＳ Ｐゴシック" pitchFamily="-112" charset="-128"/>
                <a:cs typeface="ＭＳ Ｐゴシック" pitchFamily="-112" charset="-128"/>
              </a:defRPr>
            </a:lvl1pPr>
          </a:lstStyle>
          <a:p>
            <a:pPr eaLnBrk="0" fontAlgn="base" hangingPunct="0">
              <a:spcBef>
                <a:spcPct val="0"/>
              </a:spcBef>
              <a:spcAft>
                <a:spcPct val="0"/>
              </a:spcAft>
              <a:defRPr/>
            </a:pPr>
            <a:r>
              <a:rPr lang="en-GB"/>
              <a:t>May 2023</a:t>
            </a:r>
            <a:endParaRPr lang="en-US"/>
          </a:p>
        </p:txBody>
      </p:sp>
      <p:sp>
        <p:nvSpPr>
          <p:cNvPr id="1029" name="Rectangle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a:solidFill>
                  <a:srgbClr val="000000"/>
                </a:solidFill>
                <a:latin typeface="+mj-lt"/>
                <a:ea typeface="ＭＳ Ｐゴシック" charset="-128"/>
              </a:defRPr>
            </a:lvl1pPr>
          </a:lstStyle>
          <a:p>
            <a:pPr eaLnBrk="0" fontAlgn="base" hangingPunct="0">
              <a:spcBef>
                <a:spcPct val="0"/>
              </a:spcBef>
              <a:spcAft>
                <a:spcPct val="0"/>
              </a:spcAft>
              <a:defRPr/>
            </a:pPr>
            <a:endParaRPr lang="en-US" dirty="0"/>
          </a:p>
        </p:txBody>
      </p:sp>
      <p:sp>
        <p:nvSpPr>
          <p:cNvPr id="1030" name="Rectangle 6"/>
          <p:cNvSpPr>
            <a:spLocks noGrp="1" noChangeArrowheads="1"/>
          </p:cNvSpPr>
          <p:nvPr>
            <p:ph type="sldNum" sz="quarter" idx="4"/>
          </p:nvPr>
        </p:nvSpPr>
        <p:spPr bwMode="auto">
          <a:xfrm>
            <a:off x="112776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rgbClr val="000000"/>
                </a:solidFill>
                <a:latin typeface="+mj-lt"/>
                <a:ea typeface="ＭＳ Ｐゴシック" charset="-128"/>
              </a:defRPr>
            </a:lvl1pPr>
          </a:lstStyle>
          <a:p>
            <a:pPr eaLnBrk="0" fontAlgn="base" hangingPunct="0">
              <a:spcBef>
                <a:spcPct val="0"/>
              </a:spcBef>
              <a:spcAft>
                <a:spcPct val="0"/>
              </a:spcAft>
              <a:defRPr/>
            </a:pPr>
            <a:fld id="{5B489B4C-17B0-4621-91C7-E64ECFAE8360}" type="slidenum">
              <a:rPr lang="en-US"/>
              <a:pPr eaLnBrk="0" fontAlgn="base" hangingPunct="0">
                <a:spcBef>
                  <a:spcPct val="0"/>
                </a:spcBef>
                <a:spcAft>
                  <a:spcPct val="0"/>
                </a:spcAft>
                <a:defRPr/>
              </a:pPr>
              <a:t>‹#›</a:t>
            </a:fld>
            <a:endParaRPr lang="en-US" sz="1400"/>
          </a:p>
        </p:txBody>
      </p:sp>
      <p:pic>
        <p:nvPicPr>
          <p:cNvPr id="2055" name="Picture 10" descr="IEEE_SA_Bar_Graphic_long_l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194426"/>
            <a:ext cx="1220046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20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p:txStyles>
    <p:titleStyle>
      <a:lvl1pPr algn="l" rtl="0" eaLnBrk="0" fontAlgn="base" hangingPunct="0">
        <a:spcBef>
          <a:spcPct val="0"/>
        </a:spcBef>
        <a:spcAft>
          <a:spcPct val="0"/>
        </a:spcAft>
        <a:defRPr sz="2800" b="1">
          <a:solidFill>
            <a:schemeClr val="tx1"/>
          </a:solidFill>
          <a:latin typeface="+mj-lt"/>
          <a:ea typeface="ＭＳ Ｐゴシック" panose="020B0600070205080204"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0" fontAlgn="base" hangingPunct="0">
        <a:spcBef>
          <a:spcPts val="1100"/>
        </a:spcBef>
        <a:spcAft>
          <a:spcPct val="0"/>
        </a:spcAft>
        <a:buClr>
          <a:schemeClr val="accent1"/>
        </a:buClr>
        <a:buSzPct val="100000"/>
        <a:buFont typeface="Wingdings 2" panose="05020102010507070707" pitchFamily="18" charset="2"/>
        <a:buChar char=""/>
        <a:defRPr sz="1600">
          <a:solidFill>
            <a:schemeClr val="tx1"/>
          </a:solidFill>
          <a:latin typeface="+mn-lt"/>
          <a:ea typeface="ＭＳ Ｐゴシック" panose="020B0600070205080204" pitchFamily="34" charset="-128"/>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ＭＳ Ｐゴシック" panose="020B0600070205080204" pitchFamily="34" charset="-128"/>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ＭＳ Ｐゴシック" panose="020B0600070205080204" pitchFamily="34" charset="-128"/>
          <a:cs typeface="ＭＳ Ｐゴシック" pitchFamily="-112" charset="-128"/>
        </a:defRPr>
      </a:lvl3pPr>
      <a:lvl4pPr marL="1028700" indent="-171450" algn="l" rtl="0" eaLnBrk="0" fontAlgn="base" hangingPunct="0">
        <a:spcBef>
          <a:spcPts val="400"/>
        </a:spcBef>
        <a:spcAft>
          <a:spcPct val="0"/>
        </a:spcAft>
        <a:buFont typeface="Arial" panose="020B0604020202020204" pitchFamily="34" charset="0"/>
        <a:buChar char="-"/>
        <a:defRPr sz="1200">
          <a:solidFill>
            <a:schemeClr val="tx1"/>
          </a:solidFill>
          <a:latin typeface="+mn-lt"/>
          <a:ea typeface="ＭＳ Ｐゴシック" panose="020B0600070205080204" pitchFamily="34" charset="-128"/>
          <a:cs typeface="ＭＳ Ｐゴシック" pitchFamily="-112" charset="-128"/>
        </a:defRPr>
      </a:lvl4pPr>
      <a:lvl5pPr marL="1200150" indent="-171450" algn="l" rtl="0" eaLnBrk="0" fontAlgn="base" hangingPunct="0">
        <a:spcBef>
          <a:spcPts val="400"/>
        </a:spcBef>
        <a:spcAft>
          <a:spcPct val="0"/>
        </a:spcAft>
        <a:buFont typeface="Arial" panose="020B0604020202020204" pitchFamily="34" charset="0"/>
        <a:buChar char="•"/>
        <a:defRPr sz="1200">
          <a:solidFill>
            <a:schemeClr val="tx1"/>
          </a:solidFill>
          <a:latin typeface="+mn-lt"/>
          <a:ea typeface="ＭＳ Ｐゴシック" panose="020B0600070205080204"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7"/>
            <a:ext cx="10972800" cy="4953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92" y="6173477"/>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pPr defTabSz="1219139" fontAlgn="base">
              <a:spcBef>
                <a:spcPct val="0"/>
              </a:spcBef>
              <a:spcAft>
                <a:spcPct val="0"/>
              </a:spcAft>
            </a:pPr>
            <a:fld id="{A3979A82-1A5E-4C7B-AFC0-111CA6C3130A}" type="slidenum">
              <a:rPr lang="en-US" altLang="en-US" smtClean="0">
                <a:solidFill>
                  <a:prstClr val="black"/>
                </a:solidFill>
                <a:latin typeface="Montserrat" charset="0"/>
                <a:ea typeface="MS PGothic" panose="020B0600070205080204" pitchFamily="34" charset="-128"/>
              </a:rPr>
              <a:pPr defTabSz="1219139" fontAlgn="base">
                <a:spcBef>
                  <a:spcPct val="0"/>
                </a:spcBef>
                <a:spcAft>
                  <a:spcPct val="0"/>
                </a:spcAft>
              </a:pPr>
              <a:t>‹#›</a:t>
            </a:fld>
            <a:endParaRPr lang="en-US" altLang="en-US">
              <a:solidFill>
                <a:prstClr val="black"/>
              </a:solidFill>
              <a:latin typeface="Montserrat" charset="0"/>
              <a:ea typeface="MS PGothic" panose="020B0600070205080204" pitchFamily="34" charset="-128"/>
            </a:endParaRPr>
          </a:p>
        </p:txBody>
      </p:sp>
    </p:spTree>
    <p:extLst>
      <p:ext uri="{BB962C8B-B14F-4D97-AF65-F5344CB8AC3E}">
        <p14:creationId xmlns:p14="http://schemas.microsoft.com/office/powerpoint/2010/main" val="13848216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p:txStyles>
    <p:titleStyle>
      <a:lvl1pPr algn="l" defTabSz="685750" rtl="0" eaLnBrk="1" fontAlgn="base" hangingPunct="1">
        <a:lnSpc>
          <a:spcPct val="90000"/>
        </a:lnSpc>
        <a:spcBef>
          <a:spcPct val="0"/>
        </a:spcBef>
        <a:spcAft>
          <a:spcPct val="0"/>
        </a:spcAft>
        <a:defRPr sz="2667" b="1" i="0" kern="1200" cap="all">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l" defTabSz="685750"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50"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50"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50"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67" algn="l" defTabSz="685750"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32" algn="l" defTabSz="685750"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498" algn="l" defTabSz="685750"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664" algn="l" defTabSz="685750"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50" rtl="0" eaLnBrk="1" fontAlgn="base" hangingPunct="1">
        <a:lnSpc>
          <a:spcPct val="90000"/>
        </a:lnSpc>
        <a:spcBef>
          <a:spcPts val="751"/>
        </a:spcBef>
        <a:spcAft>
          <a:spcPct val="0"/>
        </a:spcAft>
        <a:defRPr sz="1600" b="1" i="0" kern="1200" cap="none" baseline="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3175" indent="-3175" algn="l" defTabSz="685750"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05" indent="-111117" algn="l" defTabSz="685750"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76" indent="-190486" algn="l" defTabSz="685750"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67" indent="-152388" algn="l" defTabSz="684162"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810"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498"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7" algn="l" defTabSz="685750" rtl="0" eaLnBrk="1" latinLnBrk="0" hangingPunct="1">
        <a:defRPr sz="1400" kern="1200">
          <a:solidFill>
            <a:schemeClr val="tx1"/>
          </a:solidFill>
          <a:latin typeface="+mn-lt"/>
          <a:ea typeface="+mn-ea"/>
          <a:cs typeface="+mn-cs"/>
        </a:defRPr>
      </a:lvl7pPr>
      <a:lvl8pPr marL="2400120" algn="l" defTabSz="685750" rtl="0" eaLnBrk="1" latinLnBrk="0" hangingPunct="1">
        <a:defRPr sz="1400" kern="1200">
          <a:solidFill>
            <a:schemeClr val="tx1"/>
          </a:solidFill>
          <a:latin typeface="+mn-lt"/>
          <a:ea typeface="+mn-ea"/>
          <a:cs typeface="+mn-cs"/>
        </a:defRPr>
      </a:lvl8pPr>
      <a:lvl9pPr marL="2742994" algn="l" defTabSz="68575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pos="1032">
          <p15:clr>
            <a:srgbClr val="F26B43"/>
          </p15:clr>
        </p15:guide>
        <p15:guide id="4" pos="1176">
          <p15:clr>
            <a:srgbClr val="F26B43"/>
          </p15:clr>
        </p15:guide>
        <p15:guide id="5" pos="1920">
          <p15:clr>
            <a:srgbClr val="F26B43"/>
          </p15:clr>
        </p15:guide>
        <p15:guide id="6" pos="2064">
          <p15:clr>
            <a:srgbClr val="F26B43"/>
          </p15:clr>
        </p15:guide>
        <p15:guide id="7" pos="2808">
          <p15:clr>
            <a:srgbClr val="F26B43"/>
          </p15:clr>
        </p15:guide>
        <p15:guide id="8" pos="2952">
          <p15:clr>
            <a:srgbClr val="F26B43"/>
          </p15:clr>
        </p15:guide>
        <p15:guide id="9" pos="3696">
          <p15:clr>
            <a:srgbClr val="F26B43"/>
          </p15:clr>
        </p15:guide>
        <p15:guide id="10" pos="3840">
          <p15:clr>
            <a:srgbClr val="F26B43"/>
          </p15:clr>
        </p15:guide>
        <p15:guide id="11" pos="4584">
          <p15:clr>
            <a:srgbClr val="F26B43"/>
          </p15:clr>
        </p15:guide>
        <p15:guide id="12" pos="4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www.techstreet.com/ieee/standards/ieee-p802-11bc?product_id=2241694"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ocuments?is_dcn=268&amp;is_group=00bc" TargetMode="External"/><Relationship Id="rId2" Type="http://schemas.openxmlformats.org/officeDocument/2006/relationships/hyperlink" Target="https://mentor.ieee.org/802-ec/dcn/18/ec-18-0250-00-ACSD-p802-11bc.pdf" TargetMode="External"/><Relationship Id="rId1" Type="http://schemas.openxmlformats.org/officeDocument/2006/relationships/slideLayout" Target="../slideLayouts/slideLayout12.xml"/><Relationship Id="rId5" Type="http://schemas.openxmlformats.org/officeDocument/2006/relationships/hyperlink" Target="https://mentor.ieee.org/802.11/documents?is_dcn=0601&amp;is_group=00bc&amp;is_year=2023" TargetMode="External"/><Relationship Id="rId4" Type="http://schemas.openxmlformats.org/officeDocument/2006/relationships/hyperlink" Target="https://www.techstreet.com/ieee/standards/ieee-p802-11bc?product_id=224169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0969943" cy="852364"/>
          </a:xfrm>
        </p:spPr>
        <p:txBody>
          <a:bodyPr>
            <a:normAutofit fontScale="90000"/>
          </a:bodyPr>
          <a:lstStyle/>
          <a:p>
            <a:r>
              <a:rPr lang="en-US" sz="3600" b="1" dirty="0"/>
              <a:t>IEEE P802.11bc – Enhancements for Broadcast Services</a:t>
            </a:r>
            <a:br>
              <a:rPr lang="en-US" b="1" dirty="0"/>
            </a:br>
            <a:br>
              <a:rPr lang="en-US" b="1" dirty="0"/>
            </a:br>
            <a:br>
              <a:rPr lang="en-US" b="1" dirty="0"/>
            </a:br>
            <a:br>
              <a:rPr lang="en-US" b="1" dirty="0"/>
            </a:br>
            <a:br>
              <a:rPr lang="en-US" b="1" dirty="0"/>
            </a:br>
            <a:br>
              <a:rPr lang="en-US" b="1" dirty="0"/>
            </a:br>
            <a:br>
              <a:rPr lang="en-US" b="1" dirty="0"/>
            </a:br>
            <a:r>
              <a:rPr lang="en-US" sz="2200" b="1" dirty="0"/>
              <a:t>IEEE Computer Society Webinar series – May 2023</a:t>
            </a:r>
            <a:br>
              <a:rPr lang="en-US" sz="2200" b="1" dirty="0"/>
            </a:br>
            <a:br>
              <a:rPr lang="en-US" sz="2200" b="1" dirty="0"/>
            </a:br>
            <a:r>
              <a:rPr lang="en-US" sz="2200" b="1" dirty="0"/>
              <a:t>Presenter: Marc Emmelmann, IEEE 802.11 Task Group </a:t>
            </a:r>
            <a:r>
              <a:rPr lang="en-US" sz="2200" b="1" dirty="0" err="1"/>
              <a:t>bc</a:t>
            </a:r>
            <a:r>
              <a:rPr lang="en-US" sz="2200" b="1" dirty="0"/>
              <a:t> Chair</a:t>
            </a:r>
            <a:br>
              <a:rPr lang="en-US" sz="2200" b="1" dirty="0"/>
            </a:br>
            <a:r>
              <a:rPr lang="en-US" sz="1800" b="1" dirty="0"/>
              <a:t>(</a:t>
            </a:r>
            <a:r>
              <a:rPr lang="en-US" sz="1800" b="1" dirty="0" err="1"/>
              <a:t>emmelmann@ieee.org</a:t>
            </a:r>
            <a:r>
              <a:rPr lang="en-US" sz="1800" b="1" dirty="0"/>
              <a:t>)</a:t>
            </a:r>
            <a:br>
              <a:rPr lang="en-US" b="1" dirty="0"/>
            </a:br>
            <a:br>
              <a:rPr lang="en-US" b="1" dirty="0"/>
            </a:br>
            <a:r>
              <a:rPr lang="en-US" sz="2200" b="1" dirty="0"/>
              <a:t>Coauthors: Carol Ansley, Stephen McCann, Hiroshi Mano, Hitoshi Morioka, Antonio de la Oliva, Abhishek Patil, </a:t>
            </a:r>
            <a:r>
              <a:rPr lang="en-US" sz="2200" b="1" dirty="0" err="1"/>
              <a:t>Xiaofei</a:t>
            </a:r>
            <a:r>
              <a:rPr lang="en-US" sz="2200" b="1" dirty="0"/>
              <a:t> Wang</a:t>
            </a:r>
            <a:br>
              <a:rPr lang="en-US" b="1" dirty="0"/>
            </a:br>
            <a:br>
              <a:rPr lang="en-US" b="1" i="1" dirty="0"/>
            </a:br>
            <a:r>
              <a:rPr lang="en-GB" sz="1600" dirty="0"/>
              <a:t>“At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a:t>
            </a:r>
            <a:r>
              <a:rPr lang="en-GB" sz="1600" dirty="0" err="1"/>
              <a:t>subclause</a:t>
            </a:r>
            <a:r>
              <a:rPr lang="en-GB" sz="1600" dirty="0"/>
              <a:t> 5.9.3)</a:t>
            </a:r>
            <a:br>
              <a:rPr lang="en-GB" sz="1000" dirty="0"/>
            </a:br>
            <a:br>
              <a:rPr lang="en-US" sz="1600" b="1" i="1" dirty="0"/>
            </a:br>
            <a:endParaRPr lang="en-US" b="1" dirty="0">
              <a:effectLst/>
            </a:endParaRPr>
          </a:p>
        </p:txBody>
      </p:sp>
      <p:sp>
        <p:nvSpPr>
          <p:cNvPr id="4" name="Slide Number Placeholder 3"/>
          <p:cNvSpPr>
            <a:spLocks noGrp="1"/>
          </p:cNvSpPr>
          <p:nvPr>
            <p:ph type="sldNum" sz="quarter" idx="15"/>
          </p:nvPr>
        </p:nvSpPr>
        <p:spPr/>
        <p:txBody>
          <a:bodyPr/>
          <a:lstStyle/>
          <a:p>
            <a:pPr>
              <a:defRPr/>
            </a:pPr>
            <a:r>
              <a:rPr lang="en-US" dirty="0"/>
              <a:t>Slide </a:t>
            </a:r>
            <a:fld id="{1F2884EB-C6E3-684C-A39B-0E652C4E0E60}" type="slidenum">
              <a:rPr lang="en-US" smtClean="0"/>
              <a:pPr>
                <a:defRPr/>
              </a:pPr>
              <a:t>1</a:t>
            </a:fld>
            <a:endParaRPr lang="en-US" dirty="0"/>
          </a:p>
        </p:txBody>
      </p:sp>
      <p:sp>
        <p:nvSpPr>
          <p:cNvPr id="5" name="Date Placeholder 4"/>
          <p:cNvSpPr>
            <a:spLocks noGrp="1"/>
          </p:cNvSpPr>
          <p:nvPr>
            <p:ph type="dt" sz="half" idx="16"/>
          </p:nvPr>
        </p:nvSpPr>
        <p:spPr/>
        <p:txBody>
          <a:bodyPr/>
          <a:lstStyle/>
          <a:p>
            <a:pPr>
              <a:defRPr/>
            </a:pPr>
            <a:r>
              <a:rPr lang="en-GB" altLang="ja-JP"/>
              <a:t>May 2023</a:t>
            </a:r>
            <a:endParaRPr lang="en-US" dirty="0"/>
          </a:p>
        </p:txBody>
      </p:sp>
      <p:pic>
        <p:nvPicPr>
          <p:cNvPr id="3" name="Picture 2"/>
          <p:cNvPicPr>
            <a:picLocks noChangeAspect="1"/>
          </p:cNvPicPr>
          <p:nvPr/>
        </p:nvPicPr>
        <p:blipFill>
          <a:blip r:embed="rId3"/>
          <a:stretch>
            <a:fillRect/>
          </a:stretch>
        </p:blipFill>
        <p:spPr>
          <a:xfrm>
            <a:off x="9329739" y="1538164"/>
            <a:ext cx="2176461" cy="2213040"/>
          </a:xfrm>
          <a:prstGeom prst="rect">
            <a:avLst/>
          </a:prstGeom>
        </p:spPr>
      </p:pic>
    </p:spTree>
    <p:extLst>
      <p:ext uri="{BB962C8B-B14F-4D97-AF65-F5344CB8AC3E}">
        <p14:creationId xmlns:p14="http://schemas.microsoft.com/office/powerpoint/2010/main" val="9503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0A2D-B9FF-AA50-04E4-F83385C0EBB8}"/>
              </a:ext>
            </a:extLst>
          </p:cNvPr>
          <p:cNvSpPr>
            <a:spLocks noGrp="1"/>
          </p:cNvSpPr>
          <p:nvPr>
            <p:ph type="title"/>
          </p:nvPr>
        </p:nvSpPr>
        <p:spPr>
          <a:xfrm>
            <a:off x="556917" y="472345"/>
            <a:ext cx="11078400" cy="412800"/>
          </a:xfrm>
        </p:spPr>
        <p:txBody>
          <a:bodyPr vert="horz" lIns="0" tIns="0" rIns="0" bIns="0" rtlCol="0" anchor="t" anchorCtr="0">
            <a:normAutofit/>
          </a:bodyPr>
          <a:lstStyle/>
          <a:p>
            <a:r>
              <a:rPr lang="en-US" dirty="0"/>
              <a:t>EBCS Content origin authentication preventing fake AP attacks</a:t>
            </a:r>
          </a:p>
        </p:txBody>
      </p:sp>
      <p:sp>
        <p:nvSpPr>
          <p:cNvPr id="6" name="Text Placeholder 2">
            <a:extLst>
              <a:ext uri="{FF2B5EF4-FFF2-40B4-BE49-F238E27FC236}">
                <a16:creationId xmlns:a16="http://schemas.microsoft.com/office/drawing/2014/main" id="{1D611586-9E5C-4803-CD03-70497F3DE0D1}"/>
              </a:ext>
            </a:extLst>
          </p:cNvPr>
          <p:cNvSpPr txBox="1">
            <a:spLocks/>
          </p:cNvSpPr>
          <p:nvPr/>
        </p:nvSpPr>
        <p:spPr>
          <a:xfrm>
            <a:off x="556800" y="887213"/>
            <a:ext cx="11078400" cy="412800"/>
          </a:xfrm>
          <a:prstGeom prst="rect">
            <a:avLst/>
          </a:prstGeom>
        </p:spPr>
        <p:txBody>
          <a:bodyPr vert="horz" lIns="0" tIns="0" rIns="0" bIns="0" rtlCol="0">
            <a:noAutofit/>
          </a:bodyPr>
          <a:lstStyle>
            <a:defPPr>
              <a:defRPr lang="en-US"/>
            </a:defPPr>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GB" dirty="0"/>
              <a:t>3 types of one-way frame authentication mechanisms not requiring key negotiation</a:t>
            </a:r>
          </a:p>
        </p:txBody>
      </p:sp>
      <p:graphicFrame>
        <p:nvGraphicFramePr>
          <p:cNvPr id="8" name="Content Placeholder 2">
            <a:extLst>
              <a:ext uri="{FF2B5EF4-FFF2-40B4-BE49-F238E27FC236}">
                <a16:creationId xmlns:a16="http://schemas.microsoft.com/office/drawing/2014/main" id="{2856C845-EA23-FCF6-BB91-5767435C00D1}"/>
              </a:ext>
            </a:extLst>
          </p:cNvPr>
          <p:cNvGraphicFramePr>
            <a:graphicFrameLocks noGrp="1"/>
          </p:cNvGraphicFramePr>
          <p:nvPr>
            <p:ph sz="quarter" idx="15"/>
            <p:extLst>
              <p:ext uri="{D42A27DB-BD31-4B8C-83A1-F6EECF244321}">
                <p14:modId xmlns:p14="http://schemas.microsoft.com/office/powerpoint/2010/main" val="3107547298"/>
              </p:ext>
            </p:extLst>
          </p:nvPr>
        </p:nvGraphicFramePr>
        <p:xfrm>
          <a:off x="557491" y="1440000"/>
          <a:ext cx="11078400" cy="474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hidden="1">
            <a:extLst>
              <a:ext uri="{FF2B5EF4-FFF2-40B4-BE49-F238E27FC236}">
                <a16:creationId xmlns:a16="http://schemas.microsoft.com/office/drawing/2014/main" id="{B8D629E8-CFFC-7385-2081-94447B77131C}"/>
              </a:ext>
            </a:extLst>
          </p:cNvPr>
          <p:cNvSpPr>
            <a:spLocks noGrp="1"/>
          </p:cNvSpPr>
          <p:nvPr>
            <p:ph type="dt" sz="half" idx="4294967295"/>
          </p:nvPr>
        </p:nvSpPr>
        <p:spPr>
          <a:xfrm>
            <a:off x="5598213" y="6426104"/>
            <a:ext cx="995579" cy="210312"/>
          </a:xfrm>
        </p:spPr>
        <p:txBody>
          <a:bodyPr/>
          <a:lstStyle/>
          <a:p>
            <a:pPr>
              <a:spcAft>
                <a:spcPts val="600"/>
              </a:spcAft>
            </a:pPr>
            <a:r>
              <a:rPr lang="en-GB"/>
              <a:t>May 2023</a:t>
            </a:r>
          </a:p>
        </p:txBody>
      </p:sp>
      <p:sp>
        <p:nvSpPr>
          <p:cNvPr id="5" name="Slide Number Placeholder 4" hidden="1">
            <a:extLst>
              <a:ext uri="{FF2B5EF4-FFF2-40B4-BE49-F238E27FC236}">
                <a16:creationId xmlns:a16="http://schemas.microsoft.com/office/drawing/2014/main" id="{B23AB987-9D6F-4FFE-1B66-55A2D27ADF28}"/>
              </a:ext>
            </a:extLst>
          </p:cNvPr>
          <p:cNvSpPr>
            <a:spLocks noGrp="1"/>
          </p:cNvSpPr>
          <p:nvPr>
            <p:ph type="sldNum" sz="quarter" idx="4294967295"/>
          </p:nvPr>
        </p:nvSpPr>
        <p:spPr>
          <a:xfrm>
            <a:off x="11049003" y="6430872"/>
            <a:ext cx="533399" cy="232147"/>
          </a:xfrm>
        </p:spPr>
        <p:txBody>
          <a:bodyPr/>
          <a:lstStyle/>
          <a:p>
            <a:pPr>
              <a:spcAft>
                <a:spcPts val="600"/>
              </a:spcAft>
            </a:pPr>
            <a:fld id="{B016F8AB-BCEA-4347-8BA6-BE776009BC89}" type="slidenum">
              <a:rPr lang="en-GB" smtClean="0"/>
              <a:pPr>
                <a:spcAft>
                  <a:spcPts val="600"/>
                </a:spcAft>
              </a:pPr>
              <a:t>10</a:t>
            </a:fld>
            <a:endParaRPr lang="en-GB"/>
          </a:p>
        </p:txBody>
      </p:sp>
    </p:spTree>
    <p:extLst>
      <p:ext uri="{BB962C8B-B14F-4D97-AF65-F5344CB8AC3E}">
        <p14:creationId xmlns:p14="http://schemas.microsoft.com/office/powerpoint/2010/main" val="5312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7AA7-8C53-F578-6774-3E98C99B0D25}"/>
              </a:ext>
            </a:extLst>
          </p:cNvPr>
          <p:cNvSpPr>
            <a:spLocks noGrp="1"/>
          </p:cNvSpPr>
          <p:nvPr>
            <p:ph type="title"/>
          </p:nvPr>
        </p:nvSpPr>
        <p:spPr>
          <a:xfrm>
            <a:off x="609443" y="519236"/>
            <a:ext cx="10969943" cy="852364"/>
          </a:xfrm>
        </p:spPr>
        <p:txBody>
          <a:bodyPr anchor="t">
            <a:normAutofit/>
          </a:bodyPr>
          <a:lstStyle/>
          <a:p>
            <a:r>
              <a:rPr lang="en-US" dirty="0"/>
              <a:t>Uplink (UL) Relaying Service</a:t>
            </a:r>
            <a:endParaRPr lang="en-US"/>
          </a:p>
        </p:txBody>
      </p:sp>
      <p:pic>
        <p:nvPicPr>
          <p:cNvPr id="5" name="Picture 4">
            <a:extLst>
              <a:ext uri="{FF2B5EF4-FFF2-40B4-BE49-F238E27FC236}">
                <a16:creationId xmlns:a16="http://schemas.microsoft.com/office/drawing/2014/main" id="{FF989255-7AD3-D826-14BA-35B56A490E53}"/>
              </a:ext>
            </a:extLst>
          </p:cNvPr>
          <p:cNvPicPr>
            <a:picLocks noChangeAspect="1"/>
          </p:cNvPicPr>
          <p:nvPr/>
        </p:nvPicPr>
        <p:blipFill>
          <a:blip r:embed="rId2"/>
          <a:stretch/>
        </p:blipFill>
        <p:spPr>
          <a:xfrm>
            <a:off x="639153" y="1524000"/>
            <a:ext cx="6646333" cy="4572000"/>
          </a:xfrm>
          <a:prstGeom prst="rect">
            <a:avLst/>
          </a:prstGeom>
          <a:noFill/>
        </p:spPr>
      </p:pic>
      <p:sp>
        <p:nvSpPr>
          <p:cNvPr id="3" name="Content Placeholder 2">
            <a:extLst>
              <a:ext uri="{FF2B5EF4-FFF2-40B4-BE49-F238E27FC236}">
                <a16:creationId xmlns:a16="http://schemas.microsoft.com/office/drawing/2014/main" id="{93472C5B-31C6-0705-E33F-58E0558FA056}"/>
              </a:ext>
            </a:extLst>
          </p:cNvPr>
          <p:cNvSpPr>
            <a:spLocks noGrp="1"/>
          </p:cNvSpPr>
          <p:nvPr>
            <p:ph type="body" sz="quarter" idx="16"/>
          </p:nvPr>
        </p:nvSpPr>
        <p:spPr>
          <a:xfrm>
            <a:off x="7467600" y="1524000"/>
            <a:ext cx="4111784" cy="4572000"/>
          </a:xfrm>
        </p:spPr>
        <p:txBody>
          <a:bodyPr>
            <a:normAutofit/>
          </a:bodyPr>
          <a:lstStyle/>
          <a:p>
            <a:r>
              <a:rPr lang="en-US" dirty="0"/>
              <a:t>The UL relaying service provides a means for a device to send short data to a cloud service without having to join an AP’s network</a:t>
            </a:r>
          </a:p>
          <a:p>
            <a:pPr lvl="1"/>
            <a:r>
              <a:rPr lang="en-US" sz="1600"/>
              <a:t>The frame carrying the data is broadcasted by the device and includes the address of the destination, security parameters and ID of the device.</a:t>
            </a:r>
          </a:p>
          <a:p>
            <a:r>
              <a:rPr lang="en-US" dirty="0"/>
              <a:t>The relaying service is best effort and is targeted to serve low-power low-cost devices</a:t>
            </a:r>
          </a:p>
          <a:p>
            <a:pPr lvl="1"/>
            <a:r>
              <a:rPr lang="en-US" sz="1600"/>
              <a:t>The transmitting device is not required to spend power in monitoring the wireless medium to determine if it is in range of any AP that can relay its data</a:t>
            </a:r>
          </a:p>
          <a:p>
            <a:pPr lvl="1"/>
            <a:r>
              <a:rPr lang="en-US" sz="1600"/>
              <a:t>In addition, a relay AP might not forward if the criteria for relaying are not met</a:t>
            </a:r>
          </a:p>
        </p:txBody>
      </p:sp>
      <p:sp>
        <p:nvSpPr>
          <p:cNvPr id="10" name="Date Placeholder 4">
            <a:extLst>
              <a:ext uri="{FF2B5EF4-FFF2-40B4-BE49-F238E27FC236}">
                <a16:creationId xmlns:a16="http://schemas.microsoft.com/office/drawing/2014/main" id="{5ED69961-6F35-FC6B-D5A3-05A6F3B89BEB}"/>
              </a:ext>
            </a:extLst>
          </p:cNvPr>
          <p:cNvSpPr>
            <a:spLocks noGrp="1"/>
          </p:cNvSpPr>
          <p:nvPr>
            <p:ph type="dt" sz="half" idx="10"/>
          </p:nvPr>
        </p:nvSpPr>
        <p:spPr>
          <a:xfrm>
            <a:off x="5598213" y="6426104"/>
            <a:ext cx="995579" cy="210312"/>
          </a:xfrm>
        </p:spPr>
        <p:txBody>
          <a:bodyPr/>
          <a:lstStyle/>
          <a:p>
            <a:pPr>
              <a:spcAft>
                <a:spcPts val="600"/>
              </a:spcAft>
            </a:pPr>
            <a:r>
              <a:rPr lang="en-GB"/>
              <a:t>May 2023</a:t>
            </a:r>
          </a:p>
        </p:txBody>
      </p:sp>
      <p:sp>
        <p:nvSpPr>
          <p:cNvPr id="12" name="Slide Number Placeholder 5">
            <a:extLst>
              <a:ext uri="{FF2B5EF4-FFF2-40B4-BE49-F238E27FC236}">
                <a16:creationId xmlns:a16="http://schemas.microsoft.com/office/drawing/2014/main" id="{A0961396-F1E3-31AF-51EA-5BD047B25096}"/>
              </a:ext>
            </a:extLst>
          </p:cNvPr>
          <p:cNvSpPr>
            <a:spLocks noGrp="1"/>
          </p:cNvSpPr>
          <p:nvPr>
            <p:ph type="sldNum" sz="quarter" idx="12"/>
          </p:nvPr>
        </p:nvSpPr>
        <p:spPr>
          <a:xfrm>
            <a:off x="11049003" y="6430872"/>
            <a:ext cx="533399" cy="232147"/>
          </a:xfrm>
        </p:spPr>
        <p:txBody>
          <a:bodyPr/>
          <a:lstStyle/>
          <a:p>
            <a:pPr>
              <a:spcAft>
                <a:spcPts val="600"/>
              </a:spcAft>
            </a:pPr>
            <a:fld id="{B016F8AB-BCEA-4347-8BA6-BE776009BC89}" type="slidenum">
              <a:rPr lang="en-US"/>
              <a:pPr>
                <a:spcAft>
                  <a:spcPts val="600"/>
                </a:spcAft>
              </a:pPr>
              <a:t>11</a:t>
            </a:fld>
            <a:endParaRPr lang="en-US"/>
          </a:p>
        </p:txBody>
      </p:sp>
    </p:spTree>
    <p:extLst>
      <p:ext uri="{BB962C8B-B14F-4D97-AF65-F5344CB8AC3E}">
        <p14:creationId xmlns:p14="http://schemas.microsoft.com/office/powerpoint/2010/main" val="139602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7AA7-8C53-F578-6774-3E98C99B0D25}"/>
              </a:ext>
            </a:extLst>
          </p:cNvPr>
          <p:cNvSpPr>
            <a:spLocks noGrp="1"/>
          </p:cNvSpPr>
          <p:nvPr>
            <p:ph type="title"/>
          </p:nvPr>
        </p:nvSpPr>
        <p:spPr>
          <a:xfrm>
            <a:off x="609443" y="519236"/>
            <a:ext cx="10969943" cy="852364"/>
          </a:xfrm>
        </p:spPr>
        <p:txBody>
          <a:bodyPr anchor="t">
            <a:normAutofit/>
          </a:bodyPr>
          <a:lstStyle/>
          <a:p>
            <a:r>
              <a:rPr lang="en-US"/>
              <a:t>Agreements for Uplink Relaying</a:t>
            </a:r>
          </a:p>
        </p:txBody>
      </p:sp>
      <p:sp>
        <p:nvSpPr>
          <p:cNvPr id="3" name="Content Placeholder 2">
            <a:extLst>
              <a:ext uri="{FF2B5EF4-FFF2-40B4-BE49-F238E27FC236}">
                <a16:creationId xmlns:a16="http://schemas.microsoft.com/office/drawing/2014/main" id="{93472C5B-31C6-0705-E33F-58E0558FA056}"/>
              </a:ext>
            </a:extLst>
          </p:cNvPr>
          <p:cNvSpPr>
            <a:spLocks noGrp="1"/>
          </p:cNvSpPr>
          <p:nvPr>
            <p:ph sz="half" idx="1"/>
          </p:nvPr>
        </p:nvSpPr>
        <p:spPr>
          <a:xfrm>
            <a:off x="609441" y="1524000"/>
            <a:ext cx="5303520" cy="4572000"/>
          </a:xfrm>
        </p:spPr>
        <p:txBody>
          <a:bodyPr>
            <a:normAutofit/>
          </a:bodyPr>
          <a:lstStyle/>
          <a:p>
            <a:r>
              <a:rPr lang="en-US"/>
              <a:t>An AP (or the AP’s operator) needs to have an agreement with the specified destination to support relaying of the data to that destination.</a:t>
            </a:r>
          </a:p>
          <a:p>
            <a:r>
              <a:rPr lang="en-US"/>
              <a:t>To reduce the possibility of a DoS attack, the agreement can specify the rules for relaying.</a:t>
            </a:r>
          </a:p>
          <a:p>
            <a:pPr lvl="1"/>
            <a:r>
              <a:rPr lang="en-US" sz="1600"/>
              <a:t>The criteria can include authenticating the transmitter, checking for replay and limiting the amount or frequency of data sent to the cloud service. </a:t>
            </a:r>
          </a:p>
          <a:p>
            <a:pPr lvl="1"/>
            <a:r>
              <a:rPr lang="en-US" sz="1600"/>
              <a:t>Deployments can have a centralized controller sitting behind multiple APs at the location perform the above checks and deliver a single copy to the intended destination if the criteria are met. </a:t>
            </a:r>
          </a:p>
          <a:p>
            <a:r>
              <a:rPr lang="en-US"/>
              <a:t>Based on the agreement, an AP can embed additional information (such as date, time, location etc).</a:t>
            </a:r>
            <a:endParaRPr lang="en-US" dirty="0"/>
          </a:p>
        </p:txBody>
      </p:sp>
      <p:pic>
        <p:nvPicPr>
          <p:cNvPr id="5" name="Picture 4">
            <a:extLst>
              <a:ext uri="{FF2B5EF4-FFF2-40B4-BE49-F238E27FC236}">
                <a16:creationId xmlns:a16="http://schemas.microsoft.com/office/drawing/2014/main" id="{88728888-BB53-A920-570B-CA6DAFA13DC0}"/>
              </a:ext>
            </a:extLst>
          </p:cNvPr>
          <p:cNvPicPr>
            <a:picLocks noChangeAspect="1"/>
          </p:cNvPicPr>
          <p:nvPr/>
        </p:nvPicPr>
        <p:blipFill>
          <a:blip r:embed="rId2"/>
          <a:stretch>
            <a:fillRect/>
          </a:stretch>
        </p:blipFill>
        <p:spPr>
          <a:xfrm>
            <a:off x="6275864" y="3294261"/>
            <a:ext cx="5303520" cy="1031478"/>
          </a:xfrm>
          <a:prstGeom prst="rect">
            <a:avLst/>
          </a:prstGeom>
          <a:noFill/>
        </p:spPr>
      </p:pic>
      <p:sp>
        <p:nvSpPr>
          <p:cNvPr id="14" name="Date Placeholder 4">
            <a:extLst>
              <a:ext uri="{FF2B5EF4-FFF2-40B4-BE49-F238E27FC236}">
                <a16:creationId xmlns:a16="http://schemas.microsoft.com/office/drawing/2014/main" id="{AA837F35-2DB4-D158-F877-CD0C9C943336}"/>
              </a:ext>
            </a:extLst>
          </p:cNvPr>
          <p:cNvSpPr>
            <a:spLocks noGrp="1"/>
          </p:cNvSpPr>
          <p:nvPr>
            <p:ph type="dt" sz="half" idx="10"/>
          </p:nvPr>
        </p:nvSpPr>
        <p:spPr>
          <a:xfrm>
            <a:off x="5598213" y="6426104"/>
            <a:ext cx="995579" cy="210312"/>
          </a:xfrm>
        </p:spPr>
        <p:txBody>
          <a:bodyPr/>
          <a:lstStyle/>
          <a:p>
            <a:pPr>
              <a:spcAft>
                <a:spcPts val="600"/>
              </a:spcAft>
            </a:pPr>
            <a:r>
              <a:rPr lang="en-GB"/>
              <a:t>May 2023</a:t>
            </a:r>
          </a:p>
        </p:txBody>
      </p:sp>
      <p:sp>
        <p:nvSpPr>
          <p:cNvPr id="15" name="Slide Number Placeholder 5">
            <a:extLst>
              <a:ext uri="{FF2B5EF4-FFF2-40B4-BE49-F238E27FC236}">
                <a16:creationId xmlns:a16="http://schemas.microsoft.com/office/drawing/2014/main" id="{97D58E60-505A-22DB-854B-E9F58C12EBEA}"/>
              </a:ext>
            </a:extLst>
          </p:cNvPr>
          <p:cNvSpPr>
            <a:spLocks noGrp="1"/>
          </p:cNvSpPr>
          <p:nvPr>
            <p:ph type="sldNum" sz="quarter" idx="12"/>
          </p:nvPr>
        </p:nvSpPr>
        <p:spPr>
          <a:xfrm>
            <a:off x="11049003" y="6430872"/>
            <a:ext cx="533399" cy="232147"/>
          </a:xfrm>
        </p:spPr>
        <p:txBody>
          <a:bodyPr/>
          <a:lstStyle/>
          <a:p>
            <a:pPr>
              <a:spcAft>
                <a:spcPts val="600"/>
              </a:spcAft>
            </a:pPr>
            <a:fld id="{B016F8AB-BCEA-4347-8BA6-BE776009BC89}" type="slidenum">
              <a:rPr lang="en-US"/>
              <a:pPr>
                <a:spcAft>
                  <a:spcPts val="600"/>
                </a:spcAft>
              </a:pPr>
              <a:t>12</a:t>
            </a:fld>
            <a:endParaRPr lang="en-US"/>
          </a:p>
        </p:txBody>
      </p:sp>
    </p:spTree>
    <p:extLst>
      <p:ext uri="{BB962C8B-B14F-4D97-AF65-F5344CB8AC3E}">
        <p14:creationId xmlns:p14="http://schemas.microsoft.com/office/powerpoint/2010/main" val="13187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628A-4A3F-69F7-40A6-244F4D4D5202}"/>
              </a:ext>
            </a:extLst>
          </p:cNvPr>
          <p:cNvSpPr>
            <a:spLocks noGrp="1"/>
          </p:cNvSpPr>
          <p:nvPr>
            <p:ph type="title"/>
          </p:nvPr>
        </p:nvSpPr>
        <p:spPr>
          <a:xfrm>
            <a:off x="609443" y="519236"/>
            <a:ext cx="10969943" cy="852364"/>
          </a:xfrm>
        </p:spPr>
        <p:txBody>
          <a:bodyPr anchor="t">
            <a:normAutofit/>
          </a:bodyPr>
          <a:lstStyle/>
          <a:p>
            <a:r>
              <a:rPr lang="en-US" dirty="0"/>
              <a:t>Examples of UL Relaying service</a:t>
            </a:r>
            <a:endParaRPr lang="en-US"/>
          </a:p>
        </p:txBody>
      </p:sp>
      <p:sp>
        <p:nvSpPr>
          <p:cNvPr id="9" name="Date Placeholder 3">
            <a:extLst>
              <a:ext uri="{FF2B5EF4-FFF2-40B4-BE49-F238E27FC236}">
                <a16:creationId xmlns:a16="http://schemas.microsoft.com/office/drawing/2014/main" id="{F0B442E6-B6C2-0734-A096-FEC498FCBE87}"/>
              </a:ext>
            </a:extLst>
          </p:cNvPr>
          <p:cNvSpPr>
            <a:spLocks noGrp="1"/>
          </p:cNvSpPr>
          <p:nvPr>
            <p:ph type="dt" sz="half" idx="10"/>
          </p:nvPr>
        </p:nvSpPr>
        <p:spPr>
          <a:xfrm>
            <a:off x="5598213" y="6426104"/>
            <a:ext cx="995579" cy="210312"/>
          </a:xfrm>
        </p:spPr>
        <p:txBody>
          <a:bodyPr/>
          <a:lstStyle/>
          <a:p>
            <a:pPr>
              <a:spcAft>
                <a:spcPts val="600"/>
              </a:spcAft>
            </a:pPr>
            <a:r>
              <a:rPr lang="en-GB"/>
              <a:t>May 2023</a:t>
            </a:r>
          </a:p>
        </p:txBody>
      </p:sp>
      <p:sp>
        <p:nvSpPr>
          <p:cNvPr id="11" name="Slide Number Placeholder 4">
            <a:extLst>
              <a:ext uri="{FF2B5EF4-FFF2-40B4-BE49-F238E27FC236}">
                <a16:creationId xmlns:a16="http://schemas.microsoft.com/office/drawing/2014/main" id="{48597C7D-90F1-9AD6-09FC-F25A380F8E4E}"/>
              </a:ext>
            </a:extLst>
          </p:cNvPr>
          <p:cNvSpPr>
            <a:spLocks noGrp="1"/>
          </p:cNvSpPr>
          <p:nvPr>
            <p:ph type="sldNum" sz="quarter" idx="12"/>
          </p:nvPr>
        </p:nvSpPr>
        <p:spPr>
          <a:xfrm>
            <a:off x="11049003" y="6430872"/>
            <a:ext cx="533399" cy="232147"/>
          </a:xfrm>
        </p:spPr>
        <p:txBody>
          <a:bodyPr/>
          <a:lstStyle/>
          <a:p>
            <a:pPr>
              <a:spcAft>
                <a:spcPts val="600"/>
              </a:spcAft>
            </a:pPr>
            <a:fld id="{B016F8AB-BCEA-4347-8BA6-BE776009BC89}" type="slidenum">
              <a:rPr lang="en-US"/>
              <a:pPr>
                <a:spcAft>
                  <a:spcPts val="600"/>
                </a:spcAft>
              </a:pPr>
              <a:t>13</a:t>
            </a:fld>
            <a:endParaRPr lang="en-US"/>
          </a:p>
        </p:txBody>
      </p:sp>
      <p:graphicFrame>
        <p:nvGraphicFramePr>
          <p:cNvPr id="5" name="Content Placeholder 2">
            <a:extLst>
              <a:ext uri="{FF2B5EF4-FFF2-40B4-BE49-F238E27FC236}">
                <a16:creationId xmlns:a16="http://schemas.microsoft.com/office/drawing/2014/main" id="{FD9F2E46-32B6-59E9-C1A4-071783F38407}"/>
              </a:ext>
            </a:extLst>
          </p:cNvPr>
          <p:cNvGraphicFramePr>
            <a:graphicFrameLocks noGrp="1"/>
          </p:cNvGraphicFramePr>
          <p:nvPr>
            <p:ph idx="1"/>
            <p:extLst>
              <p:ext uri="{D42A27DB-BD31-4B8C-83A1-F6EECF244321}">
                <p14:modId xmlns:p14="http://schemas.microsoft.com/office/powerpoint/2010/main" val="3458689844"/>
              </p:ext>
            </p:extLst>
          </p:nvPr>
        </p:nvGraphicFramePr>
        <p:xfrm>
          <a:off x="609600" y="1524004"/>
          <a:ext cx="10969784"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09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0D4B-8C79-057D-63E4-C279FADAE5E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C990D13-17C4-D2E7-D9C4-7E748AB851FB}"/>
              </a:ext>
            </a:extLst>
          </p:cNvPr>
          <p:cNvSpPr>
            <a:spLocks noGrp="1"/>
          </p:cNvSpPr>
          <p:nvPr>
            <p:ph idx="1"/>
          </p:nvPr>
        </p:nvSpPr>
        <p:spPr/>
        <p:txBody>
          <a:bodyPr>
            <a:normAutofit fontScale="92500" lnSpcReduction="20000"/>
          </a:bodyPr>
          <a:lstStyle/>
          <a:p>
            <a:r>
              <a:rPr lang="en-US" sz="2400" dirty="0"/>
              <a:t>P802.11bc, enhanced broadcast services (EBCS),</a:t>
            </a:r>
          </a:p>
          <a:p>
            <a:pPr lvl="1"/>
            <a:r>
              <a:rPr lang="en-US" sz="2000" dirty="0"/>
              <a:t> advances the support of the transmission and reception of broadcast content</a:t>
            </a:r>
          </a:p>
          <a:p>
            <a:pPr lvl="1"/>
            <a:r>
              <a:rPr lang="en-US" sz="2000" dirty="0"/>
              <a:t>Supports stations while associated or unassociated with in infrastructure basic service set (BSS)</a:t>
            </a:r>
          </a:p>
          <a:p>
            <a:endParaRPr lang="en-US" sz="2400" dirty="0"/>
          </a:p>
          <a:p>
            <a:r>
              <a:rPr lang="en-US" sz="2400" dirty="0"/>
              <a:t>Content can be relayed in the uplink and downlink direction to/from (external) servers hosting a broadcast service</a:t>
            </a:r>
          </a:p>
          <a:p>
            <a:endParaRPr lang="en-US" sz="2400" dirty="0"/>
          </a:p>
          <a:p>
            <a:r>
              <a:rPr lang="en-US" sz="2400" dirty="0"/>
              <a:t>Adds features allowing</a:t>
            </a:r>
          </a:p>
          <a:p>
            <a:pPr lvl="1"/>
            <a:r>
              <a:rPr lang="en-US" sz="2000" dirty="0"/>
              <a:t>The access point to control the relaying process to avoid, e.g., DOS attacks</a:t>
            </a:r>
          </a:p>
          <a:p>
            <a:pPr lvl="1"/>
            <a:r>
              <a:rPr lang="en-US" sz="2000" dirty="0"/>
              <a:t>The station to filter relevant content streams</a:t>
            </a:r>
          </a:p>
          <a:p>
            <a:pPr lvl="1"/>
            <a:r>
              <a:rPr lang="en-US" sz="2000" dirty="0"/>
              <a:t>Origin authentication preventing fake AP attacks</a:t>
            </a:r>
          </a:p>
          <a:p>
            <a:endParaRPr lang="en-US" sz="2400" dirty="0"/>
          </a:p>
          <a:p>
            <a:r>
              <a:rPr lang="en-US" sz="2400" dirty="0"/>
              <a:t>New features to the MAC only (no PHY changes) thus enabling fast roll-out via firmware updates</a:t>
            </a:r>
          </a:p>
          <a:p>
            <a:endParaRPr lang="en-US" sz="2400" dirty="0"/>
          </a:p>
        </p:txBody>
      </p:sp>
      <p:sp>
        <p:nvSpPr>
          <p:cNvPr id="4" name="Date Placeholder 3">
            <a:extLst>
              <a:ext uri="{FF2B5EF4-FFF2-40B4-BE49-F238E27FC236}">
                <a16:creationId xmlns:a16="http://schemas.microsoft.com/office/drawing/2014/main" id="{1B38AD6B-4584-EF7A-A641-732A2FB29894}"/>
              </a:ext>
            </a:extLst>
          </p:cNvPr>
          <p:cNvSpPr>
            <a:spLocks noGrp="1"/>
          </p:cNvSpPr>
          <p:nvPr>
            <p:ph type="dt" sz="half" idx="10"/>
          </p:nvPr>
        </p:nvSpPr>
        <p:spPr/>
        <p:txBody>
          <a:bodyPr/>
          <a:lstStyle/>
          <a:p>
            <a:r>
              <a:rPr lang="en-GB"/>
              <a:t>May 2023</a:t>
            </a:r>
          </a:p>
        </p:txBody>
      </p:sp>
      <p:sp>
        <p:nvSpPr>
          <p:cNvPr id="5" name="Slide Number Placeholder 4">
            <a:extLst>
              <a:ext uri="{FF2B5EF4-FFF2-40B4-BE49-F238E27FC236}">
                <a16:creationId xmlns:a16="http://schemas.microsoft.com/office/drawing/2014/main" id="{63AC3E68-E3B0-0990-A871-C6AC142B02E0}"/>
              </a:ext>
            </a:extLst>
          </p:cNvPr>
          <p:cNvSpPr>
            <a:spLocks noGrp="1"/>
          </p:cNvSpPr>
          <p:nvPr>
            <p:ph type="sldNum" sz="quarter" idx="12"/>
          </p:nvPr>
        </p:nvSpPr>
        <p:spPr/>
        <p:txBody>
          <a:bodyPr/>
          <a:lstStyle/>
          <a:p>
            <a:fld id="{B016F8AB-BCEA-4347-8BA6-BE776009BC89}" type="slidenum">
              <a:rPr lang="en-GB" smtClean="0"/>
              <a:pPr/>
              <a:t>14</a:t>
            </a:fld>
            <a:endParaRPr lang="en-GB"/>
          </a:p>
        </p:txBody>
      </p:sp>
    </p:spTree>
    <p:extLst>
      <p:ext uri="{BB962C8B-B14F-4D97-AF65-F5344CB8AC3E}">
        <p14:creationId xmlns:p14="http://schemas.microsoft.com/office/powerpoint/2010/main" val="23913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F2BA-F1D6-A00D-266E-8BEB8115BDA9}"/>
              </a:ext>
            </a:extLst>
          </p:cNvPr>
          <p:cNvSpPr>
            <a:spLocks noGrp="1"/>
          </p:cNvSpPr>
          <p:nvPr>
            <p:ph type="title"/>
          </p:nvPr>
        </p:nvSpPr>
        <p:spPr/>
        <p:txBody>
          <a:bodyPr/>
          <a:lstStyle/>
          <a:p>
            <a:r>
              <a:rPr lang="en-US" dirty="0"/>
              <a:t>P802.11bc D7.0 is available in the IEEE SA Standards Store</a:t>
            </a:r>
            <a:br>
              <a:rPr lang="en-US" dirty="0"/>
            </a:br>
            <a:r>
              <a:rPr lang="en-US" dirty="0"/>
              <a:t>(final draft prepublication)</a:t>
            </a:r>
          </a:p>
        </p:txBody>
      </p:sp>
      <p:sp>
        <p:nvSpPr>
          <p:cNvPr id="3" name="Content Placeholder 2">
            <a:extLst>
              <a:ext uri="{FF2B5EF4-FFF2-40B4-BE49-F238E27FC236}">
                <a16:creationId xmlns:a16="http://schemas.microsoft.com/office/drawing/2014/main" id="{A6C244F9-5BFA-FE5C-E12E-326FB8D0677D}"/>
              </a:ext>
            </a:extLst>
          </p:cNvPr>
          <p:cNvSpPr>
            <a:spLocks noGrp="1"/>
          </p:cNvSpPr>
          <p:nvPr>
            <p:ph idx="1"/>
          </p:nvPr>
        </p:nvSpPr>
        <p:spPr>
          <a:xfrm>
            <a:off x="609600" y="1524004"/>
            <a:ext cx="7023661" cy="4571999"/>
          </a:xfrm>
        </p:spPr>
        <p:txBody>
          <a:bodyPr/>
          <a:lstStyle/>
          <a:p>
            <a:pPr marL="285750" indent="-285750" algn="l" fontAlgn="ctr">
              <a:buFont typeface="Arial" panose="020B0604020202020204" pitchFamily="34" charset="0"/>
              <a:buChar char="•"/>
            </a:pPr>
            <a:r>
              <a:rPr lang="en-GB" sz="1800" dirty="0">
                <a:solidFill>
                  <a:schemeClr val="tx1"/>
                </a:solidFill>
              </a:rPr>
              <a:t>IEEE P802.11bc: IEEE Draft Standard for Information technology--Telecommunications and information exchange between systems Local and metropolitan area networks--Specific requirements - Part 11: Wireless LAN Medium Access Control (MAC) and Physical Layer (PHY) Specifications - Amendment 6: Enhanced Broadcast Service. ISBN(s):9781504495301</a:t>
            </a:r>
          </a:p>
          <a:p>
            <a:pPr marL="285750" indent="-285750" algn="l" fontAlgn="ctr">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Number of Pages:102</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See: </a:t>
            </a:r>
            <a:r>
              <a:rPr lang="en-GB" sz="1800" dirty="0">
                <a:solidFill>
                  <a:schemeClr val="tx1"/>
                </a:solidFill>
                <a:hlinkClick r:id="rId2"/>
              </a:rPr>
              <a:t>https://www.techstreet.com/ieee/standards/ieee-p802-11bc?product_id=2241694</a:t>
            </a:r>
            <a:r>
              <a:rPr lang="en-GB" dirty="0"/>
              <a:t> </a:t>
            </a:r>
            <a:endParaRPr lang="en-US" sz="1800" dirty="0">
              <a:solidFill>
                <a:schemeClr val="tx1"/>
              </a:solidFill>
            </a:endParaRPr>
          </a:p>
        </p:txBody>
      </p:sp>
      <p:sp>
        <p:nvSpPr>
          <p:cNvPr id="4" name="Date Placeholder 3">
            <a:extLst>
              <a:ext uri="{FF2B5EF4-FFF2-40B4-BE49-F238E27FC236}">
                <a16:creationId xmlns:a16="http://schemas.microsoft.com/office/drawing/2014/main" id="{7AB560AF-7CB7-DA01-EDB2-5750CE50B946}"/>
              </a:ext>
            </a:extLst>
          </p:cNvPr>
          <p:cNvSpPr>
            <a:spLocks noGrp="1"/>
          </p:cNvSpPr>
          <p:nvPr>
            <p:ph type="dt" sz="half" idx="10"/>
          </p:nvPr>
        </p:nvSpPr>
        <p:spPr/>
        <p:txBody>
          <a:bodyPr/>
          <a:lstStyle/>
          <a:p>
            <a:r>
              <a:rPr lang="en-GB"/>
              <a:t>May 2023</a:t>
            </a:r>
          </a:p>
        </p:txBody>
      </p:sp>
      <p:sp>
        <p:nvSpPr>
          <p:cNvPr id="5" name="Slide Number Placeholder 4">
            <a:extLst>
              <a:ext uri="{FF2B5EF4-FFF2-40B4-BE49-F238E27FC236}">
                <a16:creationId xmlns:a16="http://schemas.microsoft.com/office/drawing/2014/main" id="{528F482E-3DF0-9F47-AE62-344C85EEE27B}"/>
              </a:ext>
            </a:extLst>
          </p:cNvPr>
          <p:cNvSpPr>
            <a:spLocks noGrp="1"/>
          </p:cNvSpPr>
          <p:nvPr>
            <p:ph type="sldNum" sz="quarter" idx="12"/>
          </p:nvPr>
        </p:nvSpPr>
        <p:spPr/>
        <p:txBody>
          <a:bodyPr/>
          <a:lstStyle/>
          <a:p>
            <a:fld id="{B016F8AB-BCEA-4347-8BA6-BE776009BC89}" type="slidenum">
              <a:rPr lang="en-GB" smtClean="0"/>
              <a:pPr/>
              <a:t>15</a:t>
            </a:fld>
            <a:endParaRPr lang="en-GB"/>
          </a:p>
        </p:txBody>
      </p:sp>
      <p:pic>
        <p:nvPicPr>
          <p:cNvPr id="6" name="Picture 5">
            <a:extLst>
              <a:ext uri="{FF2B5EF4-FFF2-40B4-BE49-F238E27FC236}">
                <a16:creationId xmlns:a16="http://schemas.microsoft.com/office/drawing/2014/main" id="{362C188B-8D69-767B-221B-6DC4909DD624}"/>
              </a:ext>
            </a:extLst>
          </p:cNvPr>
          <p:cNvPicPr>
            <a:picLocks noChangeAspect="1"/>
          </p:cNvPicPr>
          <p:nvPr/>
        </p:nvPicPr>
        <p:blipFill>
          <a:blip r:embed="rId3"/>
          <a:stretch>
            <a:fillRect/>
          </a:stretch>
        </p:blipFill>
        <p:spPr>
          <a:xfrm>
            <a:off x="7633261" y="942670"/>
            <a:ext cx="3739593" cy="5292476"/>
          </a:xfrm>
          <a:prstGeom prst="rect">
            <a:avLst/>
          </a:prstGeom>
          <a:noFill/>
        </p:spPr>
      </p:pic>
    </p:spTree>
    <p:extLst>
      <p:ext uri="{BB962C8B-B14F-4D97-AF65-F5344CB8AC3E}">
        <p14:creationId xmlns:p14="http://schemas.microsoft.com/office/powerpoint/2010/main" val="26350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58BD-2B97-5444-B649-128F26D00103}"/>
              </a:ext>
            </a:extLst>
          </p:cNvPr>
          <p:cNvSpPr>
            <a:spLocks noGrp="1"/>
          </p:cNvSpPr>
          <p:nvPr>
            <p:ph type="ctrTitle"/>
          </p:nvPr>
        </p:nvSpPr>
        <p:spPr/>
        <p:txBody>
          <a:bodyPr/>
          <a:lstStyle/>
          <a:p>
            <a:r>
              <a:rPr lang="en-US" dirty="0"/>
              <a:t>Thank you</a:t>
            </a:r>
            <a:br>
              <a:rPr lang="en-US" dirty="0"/>
            </a:br>
            <a:br>
              <a:rPr lang="en-US" dirty="0"/>
            </a:br>
            <a:br>
              <a:rPr lang="en-US" dirty="0"/>
            </a:br>
            <a:r>
              <a:rPr lang="en-US" dirty="0"/>
              <a:t>Questions</a:t>
            </a:r>
          </a:p>
        </p:txBody>
      </p:sp>
      <p:sp>
        <p:nvSpPr>
          <p:cNvPr id="3" name="Slide Number Placeholder 2">
            <a:extLst>
              <a:ext uri="{FF2B5EF4-FFF2-40B4-BE49-F238E27FC236}">
                <a16:creationId xmlns:a16="http://schemas.microsoft.com/office/drawing/2014/main" id="{AAE514B0-555F-F14E-957F-7E5AFABD3470}"/>
              </a:ext>
            </a:extLst>
          </p:cNvPr>
          <p:cNvSpPr>
            <a:spLocks noGrp="1"/>
          </p:cNvSpPr>
          <p:nvPr>
            <p:ph type="sldNum" sz="quarter" idx="10"/>
          </p:nvPr>
        </p:nvSpPr>
        <p:spPr/>
        <p:txBody>
          <a:bodyPr/>
          <a:lstStyle/>
          <a:p>
            <a:r>
              <a:rPr lang="en-US" altLang="en-US" dirty="0">
                <a:solidFill>
                  <a:prstClr val="white"/>
                </a:solidFill>
              </a:rPr>
              <a:t>Slide </a:t>
            </a:r>
            <a:fld id="{A3979A82-1A5E-4C7B-AFC0-111CA6C3130A}" type="slidenum">
              <a:rPr lang="en-US" altLang="en-US" smtClean="0">
                <a:solidFill>
                  <a:prstClr val="white"/>
                </a:solidFill>
              </a:rPr>
              <a:pPr/>
              <a:t>16</a:t>
            </a:fld>
            <a:endParaRPr lang="en-US" altLang="en-US" dirty="0">
              <a:solidFill>
                <a:prstClr val="white"/>
              </a:solidFill>
            </a:endParaRPr>
          </a:p>
        </p:txBody>
      </p:sp>
    </p:spTree>
    <p:extLst>
      <p:ext uri="{BB962C8B-B14F-4D97-AF65-F5344CB8AC3E}">
        <p14:creationId xmlns:p14="http://schemas.microsoft.com/office/powerpoint/2010/main" val="67174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1123-B688-1018-EFBC-05E8A9A5685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D954E18-7F6A-9E00-C089-93E4C677189A}"/>
              </a:ext>
            </a:extLst>
          </p:cNvPr>
          <p:cNvSpPr>
            <a:spLocks noGrp="1"/>
          </p:cNvSpPr>
          <p:nvPr>
            <p:ph idx="1"/>
          </p:nvPr>
        </p:nvSpPr>
        <p:spPr/>
        <p:txBody>
          <a:bodyPr/>
          <a:lstStyle/>
          <a:p>
            <a:pPr marL="285750" indent="-285750">
              <a:buFont typeface="Arial" panose="020B0604020202020204" pitchFamily="34" charset="0"/>
              <a:buChar char="•"/>
            </a:pPr>
            <a:r>
              <a:rPr lang="en-US" sz="1800" dirty="0"/>
              <a:t>P802.11bc CSD</a:t>
            </a:r>
            <a:br>
              <a:rPr lang="en-US" sz="1800" dirty="0"/>
            </a:br>
            <a:r>
              <a:rPr lang="en-GB" sz="1800" dirty="0">
                <a:hlinkClick r:id="rId2"/>
              </a:rPr>
              <a:t>https://mentor.ieee.org/802-ec/dcn/18/ec-18-0250-00-ACSD-p802-11bc.pdf</a:t>
            </a:r>
            <a:endParaRPr lang="en-GB" sz="1800" dirty="0"/>
          </a:p>
          <a:p>
            <a:pPr marL="285750" indent="-285750">
              <a:buFont typeface="Arial" panose="020B0604020202020204" pitchFamily="34" charset="0"/>
              <a:buChar char="•"/>
            </a:pPr>
            <a:r>
              <a:rPr lang="en-US" sz="1800" dirty="0" err="1"/>
              <a:t>TGbc</a:t>
            </a:r>
            <a:r>
              <a:rPr lang="en-US" sz="1800" dirty="0"/>
              <a:t> Use Case Document</a:t>
            </a:r>
            <a:br>
              <a:rPr lang="en-US" sz="1800" dirty="0"/>
            </a:br>
            <a:r>
              <a:rPr lang="en-US" sz="1800" dirty="0">
                <a:hlinkClick r:id="rId3"/>
              </a:rPr>
              <a:t>https://mentor.ieee.org/802.11/documents?is_dcn=268&amp;is_group=00bc</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P802.11bd D7.0</a:t>
            </a:r>
            <a:br>
              <a:rPr lang="en-US" sz="1800" dirty="0"/>
            </a:br>
            <a:r>
              <a:rPr lang="en-GB" sz="1800" dirty="0">
                <a:solidFill>
                  <a:schemeClr val="tx1"/>
                </a:solidFill>
                <a:hlinkClick r:id="rId4"/>
              </a:rPr>
              <a:t>https://www.techstreet.com/ieee/standards/ieee-p802-11bc?product_id=2241694</a:t>
            </a:r>
            <a:r>
              <a:rPr lang="en-GB" sz="1800" dirty="0">
                <a:solidFill>
                  <a:schemeClr val="tx1"/>
                </a:solidFill>
              </a:rPr>
              <a:t> </a:t>
            </a: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IEEE P802.11bc – Enhancements for Broadcast Services</a:t>
            </a:r>
            <a:br>
              <a:rPr lang="en-US" sz="1800" dirty="0"/>
            </a:br>
            <a:r>
              <a:rPr lang="en-US" sz="1800" dirty="0">
                <a:hlinkClick r:id="rId5"/>
              </a:rPr>
              <a:t>https://mentor.ieee.org/802.11/documents?is_dcn=0601&amp;is_group=00bc&amp;is_year=2023</a:t>
            </a:r>
            <a:r>
              <a:rPr lang="en-US" sz="1800" dirty="0"/>
              <a:t> </a:t>
            </a:r>
          </a:p>
        </p:txBody>
      </p:sp>
      <p:sp>
        <p:nvSpPr>
          <p:cNvPr id="4" name="Date Placeholder 3">
            <a:extLst>
              <a:ext uri="{FF2B5EF4-FFF2-40B4-BE49-F238E27FC236}">
                <a16:creationId xmlns:a16="http://schemas.microsoft.com/office/drawing/2014/main" id="{30F6EBE1-B474-0AE8-FB8D-A75F1A54841F}"/>
              </a:ext>
            </a:extLst>
          </p:cNvPr>
          <p:cNvSpPr>
            <a:spLocks noGrp="1"/>
          </p:cNvSpPr>
          <p:nvPr>
            <p:ph type="dt" sz="half" idx="10"/>
          </p:nvPr>
        </p:nvSpPr>
        <p:spPr/>
        <p:txBody>
          <a:bodyPr/>
          <a:lstStyle/>
          <a:p>
            <a:r>
              <a:rPr lang="en-GB"/>
              <a:t>May 2023</a:t>
            </a:r>
          </a:p>
        </p:txBody>
      </p:sp>
      <p:sp>
        <p:nvSpPr>
          <p:cNvPr id="5" name="Slide Number Placeholder 4">
            <a:extLst>
              <a:ext uri="{FF2B5EF4-FFF2-40B4-BE49-F238E27FC236}">
                <a16:creationId xmlns:a16="http://schemas.microsoft.com/office/drawing/2014/main" id="{5C7212E2-F11C-9957-15B9-3F424A5C3D02}"/>
              </a:ext>
            </a:extLst>
          </p:cNvPr>
          <p:cNvSpPr>
            <a:spLocks noGrp="1"/>
          </p:cNvSpPr>
          <p:nvPr>
            <p:ph type="sldNum" sz="quarter" idx="12"/>
          </p:nvPr>
        </p:nvSpPr>
        <p:spPr/>
        <p:txBody>
          <a:bodyPr/>
          <a:lstStyle/>
          <a:p>
            <a:fld id="{B016F8AB-BCEA-4347-8BA6-BE776009BC89}" type="slidenum">
              <a:rPr lang="en-GB" smtClean="0"/>
              <a:pPr/>
              <a:t>17</a:t>
            </a:fld>
            <a:endParaRPr lang="en-GB"/>
          </a:p>
        </p:txBody>
      </p:sp>
    </p:spTree>
    <p:extLst>
      <p:ext uri="{BB962C8B-B14F-4D97-AF65-F5344CB8AC3E}">
        <p14:creationId xmlns:p14="http://schemas.microsoft.com/office/powerpoint/2010/main" val="37343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9DE5-4FF3-5E67-A610-ADD4FCD3ED3B}"/>
              </a:ext>
            </a:extLst>
          </p:cNvPr>
          <p:cNvSpPr>
            <a:spLocks noGrp="1"/>
          </p:cNvSpPr>
          <p:nvPr>
            <p:ph type="title"/>
          </p:nvPr>
        </p:nvSpPr>
        <p:spPr>
          <a:xfrm>
            <a:off x="609443" y="521208"/>
            <a:ext cx="10969943" cy="411480"/>
          </a:xfrm>
        </p:spPr>
        <p:txBody>
          <a:bodyPr anchor="t">
            <a:normAutofit/>
          </a:bodyPr>
          <a:lstStyle/>
          <a:p>
            <a:r>
              <a:rPr lang="en-US" dirty="0"/>
              <a:t>IEEE P802.11bc enhanced broadcast services (</a:t>
            </a:r>
            <a:r>
              <a:rPr lang="en-US" dirty="0" err="1"/>
              <a:t>eBCS</a:t>
            </a:r>
            <a:r>
              <a:rPr lang="en-US" dirty="0"/>
              <a:t>)</a:t>
            </a:r>
          </a:p>
        </p:txBody>
      </p:sp>
      <p:sp>
        <p:nvSpPr>
          <p:cNvPr id="13" name="Text Placeholder 2">
            <a:extLst>
              <a:ext uri="{FF2B5EF4-FFF2-40B4-BE49-F238E27FC236}">
                <a16:creationId xmlns:a16="http://schemas.microsoft.com/office/drawing/2014/main" id="{E8BFF5C2-3A0D-EED6-FE92-1617BE7788E8}"/>
              </a:ext>
            </a:extLst>
          </p:cNvPr>
          <p:cNvSpPr>
            <a:spLocks noGrp="1"/>
          </p:cNvSpPr>
          <p:nvPr>
            <p:ph type="body" sz="quarter" idx="13"/>
          </p:nvPr>
        </p:nvSpPr>
        <p:spPr>
          <a:xfrm>
            <a:off x="609440" y="934240"/>
            <a:ext cx="10969943" cy="381000"/>
          </a:xfrm>
        </p:spPr>
        <p:txBody>
          <a:bodyPr/>
          <a:lstStyle/>
          <a:p>
            <a:r>
              <a:rPr lang="en-US" dirty="0"/>
              <a:t>The standard in a nutshell – three things to remember</a:t>
            </a:r>
          </a:p>
        </p:txBody>
      </p:sp>
      <p:sp>
        <p:nvSpPr>
          <p:cNvPr id="15" name="Text Placeholder 3">
            <a:extLst>
              <a:ext uri="{FF2B5EF4-FFF2-40B4-BE49-F238E27FC236}">
                <a16:creationId xmlns:a16="http://schemas.microsoft.com/office/drawing/2014/main" id="{44FD416A-4C61-02DA-455A-2B8F45E47AD6}"/>
              </a:ext>
            </a:extLst>
          </p:cNvPr>
          <p:cNvSpPr>
            <a:spLocks noGrp="1"/>
          </p:cNvSpPr>
          <p:nvPr>
            <p:ph type="body" idx="1"/>
          </p:nvPr>
        </p:nvSpPr>
        <p:spPr>
          <a:xfrm>
            <a:off x="609600" y="1663146"/>
            <a:ext cx="5303520" cy="320040"/>
          </a:xfrm>
        </p:spPr>
        <p:txBody>
          <a:bodyPr/>
          <a:lstStyle/>
          <a:p>
            <a:r>
              <a:rPr lang="en-US" dirty="0"/>
              <a:t>Key features</a:t>
            </a:r>
          </a:p>
        </p:txBody>
      </p:sp>
      <p:sp>
        <p:nvSpPr>
          <p:cNvPr id="3" name="Content Placeholder 2">
            <a:extLst>
              <a:ext uri="{FF2B5EF4-FFF2-40B4-BE49-F238E27FC236}">
                <a16:creationId xmlns:a16="http://schemas.microsoft.com/office/drawing/2014/main" id="{C9EC342E-74E2-ADA1-945C-D0EE4E62F44F}"/>
              </a:ext>
            </a:extLst>
          </p:cNvPr>
          <p:cNvSpPr>
            <a:spLocks noGrp="1"/>
          </p:cNvSpPr>
          <p:nvPr>
            <p:ph sz="half" idx="2"/>
          </p:nvPr>
        </p:nvSpPr>
        <p:spPr>
          <a:xfrm>
            <a:off x="609441" y="2045698"/>
            <a:ext cx="5303520" cy="4189448"/>
          </a:xfrm>
        </p:spPr>
        <p:txBody>
          <a:bodyPr>
            <a:normAutofit/>
          </a:bodyPr>
          <a:lstStyle/>
          <a:p>
            <a:r>
              <a:rPr lang="en-US" sz="1500" dirty="0"/>
              <a:t>IEEE P802.11bc defines enhanced broadcast service (</a:t>
            </a:r>
            <a:r>
              <a:rPr lang="en-US" sz="1500" dirty="0" err="1"/>
              <a:t>eBCS</a:t>
            </a:r>
            <a:r>
              <a:rPr lang="en-US" sz="1500" dirty="0"/>
              <a:t>) enhancement for downlink and uplink data transmission</a:t>
            </a:r>
          </a:p>
          <a:p>
            <a:endParaRPr lang="en-US" sz="1500" dirty="0"/>
          </a:p>
          <a:p>
            <a:r>
              <a:rPr lang="en-US" sz="1500" dirty="0"/>
              <a:t>IEEE P802.11bc services enable </a:t>
            </a:r>
          </a:p>
          <a:p>
            <a:pPr lvl="1"/>
            <a:r>
              <a:rPr lang="en-US" sz="1500" dirty="0"/>
              <a:t>an efficient distribution of content to a large number of consumers in the local neighborhood</a:t>
            </a:r>
          </a:p>
          <a:p>
            <a:pPr lvl="1"/>
            <a:r>
              <a:rPr lang="en-US" sz="1500" dirty="0"/>
              <a:t>a power-efficient, zero-config scheme for delivering data to a remote destination</a:t>
            </a:r>
          </a:p>
          <a:p>
            <a:pPr lvl="1"/>
            <a:r>
              <a:rPr lang="en-US" sz="1500" dirty="0"/>
              <a:t>support for unassociated and associated client stations</a:t>
            </a:r>
          </a:p>
          <a:p>
            <a:endParaRPr lang="en-US" sz="1500" dirty="0"/>
          </a:p>
          <a:p>
            <a:r>
              <a:rPr lang="en-US" sz="1500" dirty="0"/>
              <a:t>IEEE P802.11bc is scoped to MAC-only changes</a:t>
            </a:r>
          </a:p>
          <a:p>
            <a:pPr lvl="1"/>
            <a:r>
              <a:rPr lang="en-US" sz="1500" dirty="0"/>
              <a:t>No changes to existing chipsets (silicon)</a:t>
            </a:r>
          </a:p>
          <a:p>
            <a:pPr lvl="1"/>
            <a:r>
              <a:rPr lang="en-US" sz="1500" dirty="0"/>
              <a:t>Can be immediately rolled out on legacy devices via firmware updates</a:t>
            </a:r>
          </a:p>
        </p:txBody>
      </p:sp>
      <p:sp>
        <p:nvSpPr>
          <p:cNvPr id="17" name="Text Placeholder 5">
            <a:extLst>
              <a:ext uri="{FF2B5EF4-FFF2-40B4-BE49-F238E27FC236}">
                <a16:creationId xmlns:a16="http://schemas.microsoft.com/office/drawing/2014/main" id="{B270F854-4D05-B3EB-C0A6-6059CA5AB61F}"/>
              </a:ext>
            </a:extLst>
          </p:cNvPr>
          <p:cNvSpPr>
            <a:spLocks noGrp="1"/>
          </p:cNvSpPr>
          <p:nvPr>
            <p:ph type="body" sz="quarter" idx="3"/>
          </p:nvPr>
        </p:nvSpPr>
        <p:spPr>
          <a:xfrm>
            <a:off x="6275864" y="1663146"/>
            <a:ext cx="5303520" cy="320040"/>
          </a:xfrm>
        </p:spPr>
        <p:txBody>
          <a:bodyPr/>
          <a:lstStyle/>
          <a:p>
            <a:r>
              <a:rPr lang="en-US" dirty="0"/>
              <a:t>P802.11bc Draft D7.0 final – pending publication</a:t>
            </a:r>
          </a:p>
        </p:txBody>
      </p:sp>
      <p:pic>
        <p:nvPicPr>
          <p:cNvPr id="8" name="Picture 7">
            <a:extLst>
              <a:ext uri="{FF2B5EF4-FFF2-40B4-BE49-F238E27FC236}">
                <a16:creationId xmlns:a16="http://schemas.microsoft.com/office/drawing/2014/main" id="{634347F9-A171-0B5F-99B9-A1BBA3D2CA8D}"/>
              </a:ext>
            </a:extLst>
          </p:cNvPr>
          <p:cNvPicPr>
            <a:picLocks noChangeAspect="1"/>
          </p:cNvPicPr>
          <p:nvPr/>
        </p:nvPicPr>
        <p:blipFill>
          <a:blip r:embed="rId2"/>
          <a:stretch>
            <a:fillRect/>
          </a:stretch>
        </p:blipFill>
        <p:spPr>
          <a:xfrm>
            <a:off x="7447520" y="2045698"/>
            <a:ext cx="2960208" cy="4189448"/>
          </a:xfrm>
          <a:prstGeom prst="rect">
            <a:avLst/>
          </a:prstGeom>
          <a:noFill/>
        </p:spPr>
      </p:pic>
      <p:sp>
        <p:nvSpPr>
          <p:cNvPr id="4" name="Date Placeholder 3">
            <a:extLst>
              <a:ext uri="{FF2B5EF4-FFF2-40B4-BE49-F238E27FC236}">
                <a16:creationId xmlns:a16="http://schemas.microsoft.com/office/drawing/2014/main" id="{AB6ADC51-2680-F2F0-E991-4F9FAC77C920}"/>
              </a:ext>
            </a:extLst>
          </p:cNvPr>
          <p:cNvSpPr>
            <a:spLocks noGrp="1"/>
          </p:cNvSpPr>
          <p:nvPr>
            <p:ph type="dt" sz="half" idx="10"/>
          </p:nvPr>
        </p:nvSpPr>
        <p:spPr>
          <a:xfrm>
            <a:off x="5598213" y="6426104"/>
            <a:ext cx="995579" cy="210312"/>
          </a:xfrm>
        </p:spPr>
        <p:txBody>
          <a:bodyPr wrap="none" anchor="b">
            <a:normAutofit/>
          </a:bodyPr>
          <a:lstStyle/>
          <a:p>
            <a:pPr>
              <a:spcAft>
                <a:spcPts val="600"/>
              </a:spcAft>
            </a:pPr>
            <a:r>
              <a:rPr lang="en-GB"/>
              <a:t>May 2023</a:t>
            </a:r>
          </a:p>
        </p:txBody>
      </p:sp>
      <p:sp>
        <p:nvSpPr>
          <p:cNvPr id="6" name="Slide Number Placeholder 5">
            <a:extLst>
              <a:ext uri="{FF2B5EF4-FFF2-40B4-BE49-F238E27FC236}">
                <a16:creationId xmlns:a16="http://schemas.microsoft.com/office/drawing/2014/main" id="{4F8A62EA-EFD4-DF3F-E6B7-02C0A3523766}"/>
              </a:ext>
            </a:extLst>
          </p:cNvPr>
          <p:cNvSpPr>
            <a:spLocks noGrp="1"/>
          </p:cNvSpPr>
          <p:nvPr>
            <p:ph type="sldNum" sz="quarter" idx="12"/>
          </p:nvPr>
        </p:nvSpPr>
        <p:spPr>
          <a:xfrm>
            <a:off x="11049003" y="6430872"/>
            <a:ext cx="533399" cy="232147"/>
          </a:xfrm>
        </p:spPr>
        <p:txBody>
          <a:bodyPr wrap="none" anchor="b">
            <a:normAutofit/>
          </a:bodyPr>
          <a:lstStyle/>
          <a:p>
            <a:pPr>
              <a:lnSpc>
                <a:spcPct val="90000"/>
              </a:lnSpc>
              <a:spcAft>
                <a:spcPts val="600"/>
              </a:spcAft>
            </a:pPr>
            <a:fld id="{B016F8AB-BCEA-4347-8BA6-BE776009BC89}" type="slidenum">
              <a:rPr lang="en-GB" smtClean="0"/>
              <a:pPr>
                <a:lnSpc>
                  <a:spcPct val="90000"/>
                </a:lnSpc>
                <a:spcAft>
                  <a:spcPts val="600"/>
                </a:spcAft>
              </a:pPr>
              <a:t>2</a:t>
            </a:fld>
            <a:endParaRPr lang="en-GB"/>
          </a:p>
        </p:txBody>
      </p:sp>
    </p:spTree>
    <p:extLst>
      <p:ext uri="{BB962C8B-B14F-4D97-AF65-F5344CB8AC3E}">
        <p14:creationId xmlns:p14="http://schemas.microsoft.com/office/powerpoint/2010/main" val="40088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817A-F5CC-ED57-BF47-A00D6587908F}"/>
              </a:ext>
            </a:extLst>
          </p:cNvPr>
          <p:cNvSpPr>
            <a:spLocks noGrp="1"/>
          </p:cNvSpPr>
          <p:nvPr>
            <p:ph type="title"/>
          </p:nvPr>
        </p:nvSpPr>
        <p:spPr/>
        <p:txBody>
          <a:bodyPr/>
          <a:lstStyle/>
          <a:p>
            <a:r>
              <a:rPr lang="en-US" dirty="0"/>
              <a:t>Downlink broadcast use cases</a:t>
            </a:r>
          </a:p>
        </p:txBody>
      </p:sp>
      <p:sp>
        <p:nvSpPr>
          <p:cNvPr id="3" name="Content Placeholder 2">
            <a:extLst>
              <a:ext uri="{FF2B5EF4-FFF2-40B4-BE49-F238E27FC236}">
                <a16:creationId xmlns:a16="http://schemas.microsoft.com/office/drawing/2014/main" id="{D57FBD1D-BA9F-C6C6-A18D-B3B3D208A2D7}"/>
              </a:ext>
            </a:extLst>
          </p:cNvPr>
          <p:cNvSpPr>
            <a:spLocks noGrp="1"/>
          </p:cNvSpPr>
          <p:nvPr>
            <p:ph idx="1"/>
          </p:nvPr>
        </p:nvSpPr>
        <p:spPr>
          <a:xfrm>
            <a:off x="838200" y="1690688"/>
            <a:ext cx="7391400" cy="4630599"/>
          </a:xfrm>
        </p:spPr>
        <p:txBody>
          <a:bodyPr vert="horz" lIns="91440" tIns="45720" rIns="91440" bIns="45720" rtlCol="0">
            <a:normAutofit fontScale="92500" lnSpcReduction="10000"/>
          </a:bodyPr>
          <a:lstStyle/>
          <a:p>
            <a:r>
              <a:rPr lang="en-US" dirty="0"/>
              <a:t>Video streaming at a stadium</a:t>
            </a:r>
          </a:p>
          <a:p>
            <a:pPr lvl="1"/>
            <a:r>
              <a:rPr lang="en-US" dirty="0"/>
              <a:t>Highlight replay</a:t>
            </a:r>
          </a:p>
          <a:p>
            <a:pPr lvl="1"/>
            <a:r>
              <a:rPr lang="en-US" dirty="0"/>
              <a:t>Video from different angles of the game</a:t>
            </a:r>
          </a:p>
          <a:p>
            <a:pPr lvl="1"/>
            <a:r>
              <a:rPr lang="en-US" dirty="0"/>
              <a:t>Videos of different sport activities that take place in parallel</a:t>
            </a:r>
          </a:p>
          <a:p>
            <a:endParaRPr lang="en-US" dirty="0"/>
          </a:p>
          <a:p>
            <a:r>
              <a:rPr lang="en-US" dirty="0"/>
              <a:t>Timetable distribution at a station and an airport</a:t>
            </a:r>
          </a:p>
          <a:p>
            <a:endParaRPr lang="en-US" dirty="0"/>
          </a:p>
          <a:p>
            <a:r>
              <a:rPr lang="en-US" dirty="0"/>
              <a:t>Multilingual audio service at a museum</a:t>
            </a:r>
          </a:p>
          <a:p>
            <a:endParaRPr lang="en-US" dirty="0"/>
          </a:p>
          <a:p>
            <a:r>
              <a:rPr lang="en-US" dirty="0"/>
              <a:t>Emergency instruction at a shopping mall</a:t>
            </a:r>
          </a:p>
          <a:p>
            <a:pPr lvl="1"/>
            <a:r>
              <a:rPr lang="en-US" dirty="0"/>
              <a:t>Although ETWS on 3GPP can warn earthquake or tsunami, it is only for large area.</a:t>
            </a:r>
          </a:p>
          <a:p>
            <a:pPr lvl="1"/>
            <a:r>
              <a:rPr lang="en-US" dirty="0"/>
              <a:t>Wi-Fi Broadcast can warn local information.</a:t>
            </a:r>
          </a:p>
          <a:p>
            <a:endParaRPr lang="en-US" dirty="0"/>
          </a:p>
          <a:p>
            <a:r>
              <a:rPr lang="en-US" dirty="0"/>
              <a:t>Intelligent Transportation Broadcast</a:t>
            </a:r>
          </a:p>
        </p:txBody>
      </p:sp>
      <p:pic>
        <p:nvPicPr>
          <p:cNvPr id="4" name="図 4">
            <a:extLst>
              <a:ext uri="{FF2B5EF4-FFF2-40B4-BE49-F238E27FC236}">
                <a16:creationId xmlns:a16="http://schemas.microsoft.com/office/drawing/2014/main" id="{79C101EC-BB69-9E5C-3AB9-3DDE5C18B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4194" y="1705236"/>
            <a:ext cx="3232961" cy="2154781"/>
          </a:xfrm>
          <a:prstGeom prst="rect">
            <a:avLst/>
          </a:prstGeom>
        </p:spPr>
      </p:pic>
      <p:pic>
        <p:nvPicPr>
          <p:cNvPr id="5" name="図 5">
            <a:extLst>
              <a:ext uri="{FF2B5EF4-FFF2-40B4-BE49-F238E27FC236}">
                <a16:creationId xmlns:a16="http://schemas.microsoft.com/office/drawing/2014/main" id="{2950DD2E-6550-2A05-6AAF-591D5CE29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4193" y="4027598"/>
            <a:ext cx="3232962" cy="2154782"/>
          </a:xfrm>
          <a:prstGeom prst="rect">
            <a:avLst/>
          </a:prstGeom>
        </p:spPr>
      </p:pic>
      <p:sp>
        <p:nvSpPr>
          <p:cNvPr id="6" name="Date Placeholder 5">
            <a:extLst>
              <a:ext uri="{FF2B5EF4-FFF2-40B4-BE49-F238E27FC236}">
                <a16:creationId xmlns:a16="http://schemas.microsoft.com/office/drawing/2014/main" id="{E2B75FB1-1308-EF74-4E90-E678F2DB914F}"/>
              </a:ext>
            </a:extLst>
          </p:cNvPr>
          <p:cNvSpPr>
            <a:spLocks noGrp="1"/>
          </p:cNvSpPr>
          <p:nvPr>
            <p:ph type="dt" sz="half" idx="10"/>
          </p:nvPr>
        </p:nvSpPr>
        <p:spPr/>
        <p:txBody>
          <a:bodyPr/>
          <a:lstStyle/>
          <a:p>
            <a:r>
              <a:rPr lang="en-GB"/>
              <a:t>May 2023</a:t>
            </a:r>
          </a:p>
        </p:txBody>
      </p:sp>
      <p:sp>
        <p:nvSpPr>
          <p:cNvPr id="7" name="Slide Number Placeholder 6">
            <a:extLst>
              <a:ext uri="{FF2B5EF4-FFF2-40B4-BE49-F238E27FC236}">
                <a16:creationId xmlns:a16="http://schemas.microsoft.com/office/drawing/2014/main" id="{69C77169-3921-894E-52F3-CBB45A8F29AB}"/>
              </a:ext>
            </a:extLst>
          </p:cNvPr>
          <p:cNvSpPr>
            <a:spLocks noGrp="1"/>
          </p:cNvSpPr>
          <p:nvPr>
            <p:ph type="sldNum" sz="quarter" idx="12"/>
          </p:nvPr>
        </p:nvSpPr>
        <p:spPr/>
        <p:txBody>
          <a:bodyPr/>
          <a:lstStyle/>
          <a:p>
            <a:fld id="{B016F8AB-BCEA-4347-8BA6-BE776009BC89}" type="slidenum">
              <a:rPr lang="en-GB" smtClean="0"/>
              <a:pPr/>
              <a:t>3</a:t>
            </a:fld>
            <a:endParaRPr lang="en-GB"/>
          </a:p>
        </p:txBody>
      </p:sp>
      <p:sp>
        <p:nvSpPr>
          <p:cNvPr id="9" name="Text Placeholder 2">
            <a:extLst>
              <a:ext uri="{FF2B5EF4-FFF2-40B4-BE49-F238E27FC236}">
                <a16:creationId xmlns:a16="http://schemas.microsoft.com/office/drawing/2014/main" id="{10BC9D8E-7B5D-4947-1B2A-B7D71F1917C3}"/>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Support for associated and unassociated stations</a:t>
            </a:r>
          </a:p>
        </p:txBody>
      </p:sp>
    </p:spTree>
    <p:extLst>
      <p:ext uri="{BB962C8B-B14F-4D97-AF65-F5344CB8AC3E}">
        <p14:creationId xmlns:p14="http://schemas.microsoft.com/office/powerpoint/2010/main" val="86364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1F36-D1CD-1CD2-142A-EC9C143D7738}"/>
              </a:ext>
            </a:extLst>
          </p:cNvPr>
          <p:cNvSpPr>
            <a:spLocks noGrp="1"/>
          </p:cNvSpPr>
          <p:nvPr>
            <p:ph type="title"/>
          </p:nvPr>
        </p:nvSpPr>
        <p:spPr/>
        <p:txBody>
          <a:bodyPr/>
          <a:lstStyle/>
          <a:p>
            <a:r>
              <a:rPr lang="en-US" dirty="0"/>
              <a:t>Uplink broadcast use cases</a:t>
            </a:r>
          </a:p>
        </p:txBody>
      </p:sp>
      <p:sp>
        <p:nvSpPr>
          <p:cNvPr id="3" name="Content Placeholder 2">
            <a:extLst>
              <a:ext uri="{FF2B5EF4-FFF2-40B4-BE49-F238E27FC236}">
                <a16:creationId xmlns:a16="http://schemas.microsoft.com/office/drawing/2014/main" id="{EC32B82A-0628-E045-256B-6F40731B3E6C}"/>
              </a:ext>
            </a:extLst>
          </p:cNvPr>
          <p:cNvSpPr>
            <a:spLocks noGrp="1"/>
          </p:cNvSpPr>
          <p:nvPr>
            <p:ph idx="1"/>
          </p:nvPr>
        </p:nvSpPr>
        <p:spPr>
          <a:xfrm>
            <a:off x="838200" y="1682745"/>
            <a:ext cx="6477000" cy="4351338"/>
          </a:xfrm>
        </p:spPr>
        <p:txBody>
          <a:bodyPr vert="horz" lIns="91440" tIns="45720" rIns="91440" bIns="45720" rtlCol="0">
            <a:normAutofit/>
          </a:bodyPr>
          <a:lstStyle/>
          <a:p>
            <a:r>
              <a:rPr lang="en-US" dirty="0"/>
              <a:t>Asset tracking</a:t>
            </a:r>
          </a:p>
          <a:p>
            <a:pPr lvl="1"/>
            <a:r>
              <a:rPr lang="en-US" dirty="0"/>
              <a:t>Inexpensive, low-power mobile tracker sends ping to a cloud server</a:t>
            </a:r>
          </a:p>
          <a:p>
            <a:pPr lvl="2"/>
            <a:r>
              <a:rPr lang="en-US" dirty="0"/>
              <a:t>Baggage tracking at airports</a:t>
            </a:r>
          </a:p>
          <a:p>
            <a:pPr lvl="2"/>
            <a:r>
              <a:rPr lang="en-US" dirty="0"/>
              <a:t>Inventory tracking in a warehouse</a:t>
            </a:r>
          </a:p>
          <a:p>
            <a:pPr lvl="2"/>
            <a:r>
              <a:rPr lang="en-US" dirty="0"/>
              <a:t>Parcel tracking</a:t>
            </a:r>
          </a:p>
          <a:p>
            <a:pPr lvl="1"/>
            <a:r>
              <a:rPr lang="en-US" dirty="0"/>
              <a:t>No association between tracker and serving AP(s)</a:t>
            </a:r>
          </a:p>
          <a:p>
            <a:endParaRPr lang="en-US" dirty="0"/>
          </a:p>
          <a:p>
            <a:r>
              <a:rPr lang="en-US" dirty="0"/>
              <a:t>Zero-config, low-power sensors</a:t>
            </a:r>
          </a:p>
          <a:p>
            <a:pPr lvl="1"/>
            <a:r>
              <a:rPr lang="en-US" dirty="0"/>
              <a:t>sends data to a remote server</a:t>
            </a:r>
          </a:p>
          <a:p>
            <a:pPr lvl="1"/>
            <a:r>
              <a:rPr lang="en-US" dirty="0"/>
              <a:t>Headless IoT device</a:t>
            </a:r>
          </a:p>
          <a:p>
            <a:pPr lvl="1"/>
            <a:r>
              <a:rPr lang="en-US" dirty="0"/>
              <a:t>Zero setup (no association)</a:t>
            </a:r>
          </a:p>
          <a:p>
            <a:endParaRPr lang="en-US" dirty="0"/>
          </a:p>
        </p:txBody>
      </p:sp>
      <p:pic>
        <p:nvPicPr>
          <p:cNvPr id="4" name="Content Placeholder 5">
            <a:extLst>
              <a:ext uri="{FF2B5EF4-FFF2-40B4-BE49-F238E27FC236}">
                <a16:creationId xmlns:a16="http://schemas.microsoft.com/office/drawing/2014/main" id="{A2CB6F65-C217-64F0-1E80-91BAD4C5332E}"/>
              </a:ext>
            </a:extLst>
          </p:cNvPr>
          <p:cNvPicPr>
            <a:picLocks noChangeAspect="1"/>
          </p:cNvPicPr>
          <p:nvPr/>
        </p:nvPicPr>
        <p:blipFill>
          <a:blip r:embed="rId2"/>
          <a:stretch>
            <a:fillRect/>
          </a:stretch>
        </p:blipFill>
        <p:spPr>
          <a:xfrm>
            <a:off x="7891678" y="3931224"/>
            <a:ext cx="3687705" cy="2502371"/>
          </a:xfrm>
          <a:prstGeom prst="rect">
            <a:avLst/>
          </a:prstGeom>
          <a:ln>
            <a:solidFill>
              <a:schemeClr val="tx1"/>
            </a:solidFill>
          </a:ln>
        </p:spPr>
      </p:pic>
      <p:pic>
        <p:nvPicPr>
          <p:cNvPr id="5" name="Picture 4">
            <a:extLst>
              <a:ext uri="{FF2B5EF4-FFF2-40B4-BE49-F238E27FC236}">
                <a16:creationId xmlns:a16="http://schemas.microsoft.com/office/drawing/2014/main" id="{3380B7C2-630A-C4D6-DAF1-BF11BC567151}"/>
              </a:ext>
            </a:extLst>
          </p:cNvPr>
          <p:cNvPicPr>
            <a:picLocks noChangeAspect="1"/>
          </p:cNvPicPr>
          <p:nvPr/>
        </p:nvPicPr>
        <p:blipFill>
          <a:blip r:embed="rId3"/>
          <a:stretch>
            <a:fillRect/>
          </a:stretch>
        </p:blipFill>
        <p:spPr>
          <a:xfrm>
            <a:off x="8266252" y="583072"/>
            <a:ext cx="3278051" cy="3283635"/>
          </a:xfrm>
          <a:prstGeom prst="rect">
            <a:avLst/>
          </a:prstGeom>
          <a:noFill/>
          <a:ln>
            <a:solidFill>
              <a:schemeClr val="tx1"/>
            </a:solidFill>
          </a:ln>
        </p:spPr>
      </p:pic>
      <p:sp>
        <p:nvSpPr>
          <p:cNvPr id="6" name="Date Placeholder 5">
            <a:extLst>
              <a:ext uri="{FF2B5EF4-FFF2-40B4-BE49-F238E27FC236}">
                <a16:creationId xmlns:a16="http://schemas.microsoft.com/office/drawing/2014/main" id="{0201DB79-4F20-7027-72B5-10D43D728C8C}"/>
              </a:ext>
            </a:extLst>
          </p:cNvPr>
          <p:cNvSpPr>
            <a:spLocks noGrp="1"/>
          </p:cNvSpPr>
          <p:nvPr>
            <p:ph type="dt" sz="half" idx="10"/>
          </p:nvPr>
        </p:nvSpPr>
        <p:spPr/>
        <p:txBody>
          <a:bodyPr/>
          <a:lstStyle/>
          <a:p>
            <a:r>
              <a:rPr lang="en-GB"/>
              <a:t>May 2023</a:t>
            </a:r>
          </a:p>
        </p:txBody>
      </p:sp>
      <p:sp>
        <p:nvSpPr>
          <p:cNvPr id="7" name="Slide Number Placeholder 6">
            <a:extLst>
              <a:ext uri="{FF2B5EF4-FFF2-40B4-BE49-F238E27FC236}">
                <a16:creationId xmlns:a16="http://schemas.microsoft.com/office/drawing/2014/main" id="{EE245D1D-16D5-5ECE-6150-114C7CE1A3F7}"/>
              </a:ext>
            </a:extLst>
          </p:cNvPr>
          <p:cNvSpPr>
            <a:spLocks noGrp="1"/>
          </p:cNvSpPr>
          <p:nvPr>
            <p:ph type="sldNum" sz="quarter" idx="12"/>
          </p:nvPr>
        </p:nvSpPr>
        <p:spPr/>
        <p:txBody>
          <a:bodyPr/>
          <a:lstStyle/>
          <a:p>
            <a:fld id="{B016F8AB-BCEA-4347-8BA6-BE776009BC89}" type="slidenum">
              <a:rPr lang="en-GB" smtClean="0"/>
              <a:pPr/>
              <a:t>4</a:t>
            </a:fld>
            <a:endParaRPr lang="en-GB"/>
          </a:p>
        </p:txBody>
      </p:sp>
      <p:sp>
        <p:nvSpPr>
          <p:cNvPr id="8" name="Text Placeholder 2">
            <a:extLst>
              <a:ext uri="{FF2B5EF4-FFF2-40B4-BE49-F238E27FC236}">
                <a16:creationId xmlns:a16="http://schemas.microsoft.com/office/drawing/2014/main" id="{97E11C7A-D11C-12C2-71A6-B4AC0B46C5AF}"/>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Focus on unassociated stations</a:t>
            </a:r>
          </a:p>
        </p:txBody>
      </p:sp>
    </p:spTree>
    <p:extLst>
      <p:ext uri="{BB962C8B-B14F-4D97-AF65-F5344CB8AC3E}">
        <p14:creationId xmlns:p14="http://schemas.microsoft.com/office/powerpoint/2010/main" val="46912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91A0-0603-1233-4A23-E07CE74DD2C4}"/>
              </a:ext>
            </a:extLst>
          </p:cNvPr>
          <p:cNvSpPr>
            <a:spLocks noGrp="1"/>
          </p:cNvSpPr>
          <p:nvPr>
            <p:ph type="title"/>
          </p:nvPr>
        </p:nvSpPr>
        <p:spPr/>
        <p:txBody>
          <a:bodyPr/>
          <a:lstStyle/>
          <a:p>
            <a:r>
              <a:rPr lang="en-US" dirty="0"/>
              <a:t>Stakeholders</a:t>
            </a:r>
          </a:p>
        </p:txBody>
      </p:sp>
      <p:graphicFrame>
        <p:nvGraphicFramePr>
          <p:cNvPr id="6" name="Content Placeholder 5">
            <a:extLst>
              <a:ext uri="{FF2B5EF4-FFF2-40B4-BE49-F238E27FC236}">
                <a16:creationId xmlns:a16="http://schemas.microsoft.com/office/drawing/2014/main" id="{D542F872-400D-26FA-7583-21996783E8A9}"/>
              </a:ext>
            </a:extLst>
          </p:cNvPr>
          <p:cNvGraphicFramePr>
            <a:graphicFrameLocks noGrp="1"/>
          </p:cNvGraphicFramePr>
          <p:nvPr>
            <p:ph idx="1"/>
            <p:extLst>
              <p:ext uri="{D42A27DB-BD31-4B8C-83A1-F6EECF244321}">
                <p14:modId xmlns:p14="http://schemas.microsoft.com/office/powerpoint/2010/main" val="3431099919"/>
              </p:ext>
            </p:extLst>
          </p:nvPr>
        </p:nvGraphicFramePr>
        <p:xfrm>
          <a:off x="609600" y="1524000"/>
          <a:ext cx="109696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C82BA2E0-04D4-C86E-C19B-636CF32229DA}"/>
              </a:ext>
            </a:extLst>
          </p:cNvPr>
          <p:cNvSpPr>
            <a:spLocks noGrp="1"/>
          </p:cNvSpPr>
          <p:nvPr>
            <p:ph type="dt" sz="half" idx="10"/>
          </p:nvPr>
        </p:nvSpPr>
        <p:spPr/>
        <p:txBody>
          <a:bodyPr/>
          <a:lstStyle/>
          <a:p>
            <a:r>
              <a:rPr lang="en-GB"/>
              <a:t>May 2023</a:t>
            </a:r>
          </a:p>
        </p:txBody>
      </p:sp>
      <p:sp>
        <p:nvSpPr>
          <p:cNvPr id="4" name="Slide Number Placeholder 3">
            <a:extLst>
              <a:ext uri="{FF2B5EF4-FFF2-40B4-BE49-F238E27FC236}">
                <a16:creationId xmlns:a16="http://schemas.microsoft.com/office/drawing/2014/main" id="{C470C158-7CD9-3508-FD50-5ABB9EB49F0E}"/>
              </a:ext>
            </a:extLst>
          </p:cNvPr>
          <p:cNvSpPr>
            <a:spLocks noGrp="1"/>
          </p:cNvSpPr>
          <p:nvPr>
            <p:ph type="sldNum" sz="quarter" idx="12"/>
          </p:nvPr>
        </p:nvSpPr>
        <p:spPr/>
        <p:txBody>
          <a:bodyPr/>
          <a:lstStyle/>
          <a:p>
            <a:fld id="{B016F8AB-BCEA-4347-8BA6-BE776009BC89}" type="slidenum">
              <a:rPr lang="en-GB" smtClean="0"/>
              <a:pPr/>
              <a:t>5</a:t>
            </a:fld>
            <a:endParaRPr lang="en-GB"/>
          </a:p>
        </p:txBody>
      </p:sp>
      <p:sp>
        <p:nvSpPr>
          <p:cNvPr id="5" name="Text Placeholder 2">
            <a:extLst>
              <a:ext uri="{FF2B5EF4-FFF2-40B4-BE49-F238E27FC236}">
                <a16:creationId xmlns:a16="http://schemas.microsoft.com/office/drawing/2014/main" id="{CFAE2422-CEDA-38F0-1450-D93876CC7456}"/>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Representing a potential market of 20 billion connected devices for sensor and broadcast deployments with associated services with an estimated worth of $2 trillion</a:t>
            </a:r>
          </a:p>
        </p:txBody>
      </p:sp>
    </p:spTree>
    <p:extLst>
      <p:ext uri="{BB962C8B-B14F-4D97-AF65-F5344CB8AC3E}">
        <p14:creationId xmlns:p14="http://schemas.microsoft.com/office/powerpoint/2010/main" val="24935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270F-9A9E-C33D-35E2-CE7BFBA2269B}"/>
              </a:ext>
            </a:extLst>
          </p:cNvPr>
          <p:cNvSpPr>
            <a:spLocks noGrp="1"/>
          </p:cNvSpPr>
          <p:nvPr>
            <p:ph type="title"/>
          </p:nvPr>
        </p:nvSpPr>
        <p:spPr/>
        <p:txBody>
          <a:bodyPr/>
          <a:lstStyle/>
          <a:p>
            <a:r>
              <a:rPr lang="en-US" dirty="0"/>
              <a:t>802.11bc – Key Technical features</a:t>
            </a:r>
          </a:p>
        </p:txBody>
      </p:sp>
      <p:sp>
        <p:nvSpPr>
          <p:cNvPr id="3" name="Text Placeholder 2">
            <a:extLst>
              <a:ext uri="{FF2B5EF4-FFF2-40B4-BE49-F238E27FC236}">
                <a16:creationId xmlns:a16="http://schemas.microsoft.com/office/drawing/2014/main" id="{821FC7E4-F212-8003-09F5-1DAAC77A336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5F5885-7CF2-B676-2D5C-9E81C17B6720}"/>
              </a:ext>
            </a:extLst>
          </p:cNvPr>
          <p:cNvSpPr>
            <a:spLocks noGrp="1"/>
          </p:cNvSpPr>
          <p:nvPr>
            <p:ph type="dt" sz="half" idx="10"/>
          </p:nvPr>
        </p:nvSpPr>
        <p:spPr/>
        <p:txBody>
          <a:bodyPr/>
          <a:lstStyle/>
          <a:p>
            <a:r>
              <a:rPr lang="en-GB"/>
              <a:t>May 2023</a:t>
            </a:r>
          </a:p>
        </p:txBody>
      </p:sp>
      <p:sp>
        <p:nvSpPr>
          <p:cNvPr id="5" name="Slide Number Placeholder 4">
            <a:extLst>
              <a:ext uri="{FF2B5EF4-FFF2-40B4-BE49-F238E27FC236}">
                <a16:creationId xmlns:a16="http://schemas.microsoft.com/office/drawing/2014/main" id="{F63EB22B-BE28-B535-A87F-543531BB3601}"/>
              </a:ext>
            </a:extLst>
          </p:cNvPr>
          <p:cNvSpPr>
            <a:spLocks noGrp="1"/>
          </p:cNvSpPr>
          <p:nvPr>
            <p:ph type="sldNum" sz="quarter" idx="12"/>
          </p:nvPr>
        </p:nvSpPr>
        <p:spPr/>
        <p:txBody>
          <a:bodyPr/>
          <a:lstStyle/>
          <a:p>
            <a:fld id="{B016F8AB-BCEA-4347-8BA6-BE776009BC89}" type="slidenum">
              <a:rPr lang="en-GB" smtClean="0"/>
              <a:t>6</a:t>
            </a:fld>
            <a:endParaRPr lang="en-GB"/>
          </a:p>
        </p:txBody>
      </p:sp>
    </p:spTree>
    <p:extLst>
      <p:ext uri="{BB962C8B-B14F-4D97-AF65-F5344CB8AC3E}">
        <p14:creationId xmlns:p14="http://schemas.microsoft.com/office/powerpoint/2010/main" val="273804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84DB-CFB4-3221-4E51-B0D3173F8AB1}"/>
              </a:ext>
            </a:extLst>
          </p:cNvPr>
          <p:cNvSpPr>
            <a:spLocks noGrp="1"/>
          </p:cNvSpPr>
          <p:nvPr>
            <p:ph type="title"/>
          </p:nvPr>
        </p:nvSpPr>
        <p:spPr/>
        <p:txBody>
          <a:bodyPr/>
          <a:lstStyle/>
          <a:p>
            <a:r>
              <a:rPr lang="en-US" dirty="0"/>
              <a:t>Service discovery negotiation and termination</a:t>
            </a:r>
          </a:p>
        </p:txBody>
      </p:sp>
      <p:pic>
        <p:nvPicPr>
          <p:cNvPr id="4" name="Content Placeholder 3">
            <a:extLst>
              <a:ext uri="{FF2B5EF4-FFF2-40B4-BE49-F238E27FC236}">
                <a16:creationId xmlns:a16="http://schemas.microsoft.com/office/drawing/2014/main" id="{B21D6964-8189-92F7-F5E9-3982296C3E92}"/>
              </a:ext>
            </a:extLst>
          </p:cNvPr>
          <p:cNvPicPr>
            <a:picLocks noGrp="1" noChangeAspect="1"/>
          </p:cNvPicPr>
          <p:nvPr>
            <p:ph sz="half" idx="1"/>
          </p:nvPr>
        </p:nvPicPr>
        <p:blipFill>
          <a:blip r:embed="rId2"/>
          <a:stretch>
            <a:fillRect/>
          </a:stretch>
        </p:blipFill>
        <p:spPr>
          <a:xfrm>
            <a:off x="225250" y="2115051"/>
            <a:ext cx="5181600" cy="3926975"/>
          </a:xfrm>
          <a:prstGeom prst="rect">
            <a:avLst/>
          </a:prstGeom>
        </p:spPr>
      </p:pic>
      <p:sp>
        <p:nvSpPr>
          <p:cNvPr id="5" name="Content Placeholder 4">
            <a:extLst>
              <a:ext uri="{FF2B5EF4-FFF2-40B4-BE49-F238E27FC236}">
                <a16:creationId xmlns:a16="http://schemas.microsoft.com/office/drawing/2014/main" id="{1DF6F02F-8EC5-572A-C621-9E896681D2AE}"/>
              </a:ext>
            </a:extLst>
          </p:cNvPr>
          <p:cNvSpPr>
            <a:spLocks noGrp="1"/>
          </p:cNvSpPr>
          <p:nvPr>
            <p:ph sz="half" idx="2"/>
          </p:nvPr>
        </p:nvSpPr>
        <p:spPr>
          <a:xfrm>
            <a:off x="5406850" y="1690688"/>
            <a:ext cx="6456066" cy="4351338"/>
          </a:xfrm>
        </p:spPr>
        <p:txBody>
          <a:bodyPr>
            <a:normAutofit lnSpcReduction="10000"/>
          </a:bodyPr>
          <a:lstStyle/>
          <a:p>
            <a:r>
              <a:rPr lang="en-ES" sz="2000" dirty="0"/>
              <a:t>Service Discovery/Announcement</a:t>
            </a:r>
          </a:p>
          <a:p>
            <a:pPr lvl="1"/>
            <a:r>
              <a:rPr lang="en-ES" sz="1800" dirty="0"/>
              <a:t>ANQP-element</a:t>
            </a:r>
          </a:p>
          <a:p>
            <a:pPr lvl="1"/>
            <a:r>
              <a:rPr lang="en-ES" sz="1800" dirty="0"/>
              <a:t>EBCS Info Frame</a:t>
            </a:r>
          </a:p>
          <a:p>
            <a:r>
              <a:rPr lang="en-ES" sz="2000" dirty="0"/>
              <a:t>Service Negotiation</a:t>
            </a:r>
          </a:p>
          <a:p>
            <a:pPr lvl="1"/>
            <a:r>
              <a:rPr lang="en-ES" sz="1800" dirty="0"/>
              <a:t>Associated</a:t>
            </a:r>
          </a:p>
          <a:p>
            <a:pPr lvl="2"/>
            <a:r>
              <a:rPr lang="en-ES" sz="1600" dirty="0"/>
              <a:t>EBCS Content Request/Response</a:t>
            </a:r>
          </a:p>
          <a:p>
            <a:pPr lvl="1"/>
            <a:r>
              <a:rPr lang="en-ES" sz="1800" dirty="0"/>
              <a:t>Un-associated</a:t>
            </a:r>
          </a:p>
          <a:p>
            <a:pPr lvl="2"/>
            <a:r>
              <a:rPr lang="en-ES" sz="1600" dirty="0"/>
              <a:t>EBCS Content Request/Respon</a:t>
            </a:r>
            <a:r>
              <a:rPr lang="en-GB" sz="1600" dirty="0"/>
              <a:t>s</a:t>
            </a:r>
            <a:r>
              <a:rPr lang="en-ES" sz="1600" dirty="0"/>
              <a:t>e </a:t>
            </a:r>
          </a:p>
          <a:p>
            <a:pPr marL="914400" lvl="2" indent="0">
              <a:buNone/>
            </a:pPr>
            <a:r>
              <a:rPr lang="en-ES" sz="1600" dirty="0"/>
              <a:t>     ANQP-element</a:t>
            </a:r>
          </a:p>
          <a:p>
            <a:r>
              <a:rPr lang="en-ES" sz="2000" dirty="0"/>
              <a:t>Service Termination</a:t>
            </a:r>
          </a:p>
          <a:p>
            <a:pPr lvl="1"/>
            <a:r>
              <a:rPr lang="en-ES" sz="1800" dirty="0"/>
              <a:t>Termination Notice frame</a:t>
            </a:r>
          </a:p>
          <a:p>
            <a:r>
              <a:rPr lang="en-ES" sz="2000" dirty="0"/>
              <a:t>Optimization mechanisms to reduce waiting times</a:t>
            </a:r>
          </a:p>
          <a:p>
            <a:pPr lvl="1"/>
            <a:r>
              <a:rPr lang="en-ES" sz="1800" dirty="0"/>
              <a:t>Reduced Neighbor Report</a:t>
            </a:r>
          </a:p>
          <a:p>
            <a:pPr lvl="1"/>
            <a:endParaRPr lang="en-ES" sz="1800" dirty="0"/>
          </a:p>
        </p:txBody>
      </p:sp>
      <p:sp>
        <p:nvSpPr>
          <p:cNvPr id="3" name="Right Brace 2">
            <a:extLst>
              <a:ext uri="{FF2B5EF4-FFF2-40B4-BE49-F238E27FC236}">
                <a16:creationId xmlns:a16="http://schemas.microsoft.com/office/drawing/2014/main" id="{55BC16B3-0E08-9C6B-365D-E59E85B8E5E8}"/>
              </a:ext>
            </a:extLst>
          </p:cNvPr>
          <p:cNvSpPr/>
          <p:nvPr/>
        </p:nvSpPr>
        <p:spPr>
          <a:xfrm>
            <a:off x="7747278" y="2069960"/>
            <a:ext cx="140677" cy="50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6" name="TextBox 5">
            <a:extLst>
              <a:ext uri="{FF2B5EF4-FFF2-40B4-BE49-F238E27FC236}">
                <a16:creationId xmlns:a16="http://schemas.microsoft.com/office/drawing/2014/main" id="{E8FD433D-B277-9868-4550-7EDDE89D6DDF}"/>
              </a:ext>
            </a:extLst>
          </p:cNvPr>
          <p:cNvSpPr txBox="1"/>
          <p:nvPr/>
        </p:nvSpPr>
        <p:spPr>
          <a:xfrm>
            <a:off x="7887955" y="2069960"/>
            <a:ext cx="2589170" cy="523220"/>
          </a:xfrm>
          <a:prstGeom prst="rect">
            <a:avLst/>
          </a:prstGeom>
          <a:noFill/>
        </p:spPr>
        <p:txBody>
          <a:bodyPr wrap="none" rtlCol="0">
            <a:spAutoFit/>
          </a:bodyPr>
          <a:lstStyle/>
          <a:p>
            <a:r>
              <a:rPr lang="en-ES" sz="1400" dirty="0">
                <a:solidFill>
                  <a:schemeClr val="accent1">
                    <a:lumMod val="50000"/>
                  </a:schemeClr>
                </a:solidFill>
              </a:rPr>
              <a:t>Public announcement of services</a:t>
            </a:r>
          </a:p>
          <a:p>
            <a:r>
              <a:rPr lang="en-GB" sz="1400" dirty="0">
                <a:solidFill>
                  <a:schemeClr val="accent1">
                    <a:lumMod val="50000"/>
                  </a:schemeClr>
                </a:solidFill>
              </a:rPr>
              <a:t>w/</a:t>
            </a:r>
            <a:r>
              <a:rPr lang="en-ES" sz="1400" dirty="0">
                <a:solidFill>
                  <a:schemeClr val="accent1">
                    <a:lumMod val="50000"/>
                  </a:schemeClr>
                </a:solidFill>
              </a:rPr>
              <a:t> access requirements</a:t>
            </a:r>
          </a:p>
        </p:txBody>
      </p:sp>
      <p:sp>
        <p:nvSpPr>
          <p:cNvPr id="7" name="Right Brace 6">
            <a:extLst>
              <a:ext uri="{FF2B5EF4-FFF2-40B4-BE49-F238E27FC236}">
                <a16:creationId xmlns:a16="http://schemas.microsoft.com/office/drawing/2014/main" id="{BA829FF8-FAFA-C2D8-89CB-0BA01189FF43}"/>
              </a:ext>
            </a:extLst>
          </p:cNvPr>
          <p:cNvSpPr/>
          <p:nvPr/>
        </p:nvSpPr>
        <p:spPr>
          <a:xfrm>
            <a:off x="9386508" y="3177791"/>
            <a:ext cx="140677" cy="50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8" name="TextBox 7">
            <a:extLst>
              <a:ext uri="{FF2B5EF4-FFF2-40B4-BE49-F238E27FC236}">
                <a16:creationId xmlns:a16="http://schemas.microsoft.com/office/drawing/2014/main" id="{8B2C26E8-9596-E48C-9E7C-B4D0D5B5DD79}"/>
              </a:ext>
            </a:extLst>
          </p:cNvPr>
          <p:cNvSpPr txBox="1"/>
          <p:nvPr/>
        </p:nvSpPr>
        <p:spPr>
          <a:xfrm>
            <a:off x="9527184" y="3177791"/>
            <a:ext cx="2249482" cy="523220"/>
          </a:xfrm>
          <a:prstGeom prst="rect">
            <a:avLst/>
          </a:prstGeom>
          <a:noFill/>
        </p:spPr>
        <p:txBody>
          <a:bodyPr wrap="square" rtlCol="0">
            <a:spAutoFit/>
          </a:bodyPr>
          <a:lstStyle>
            <a:defPPr>
              <a:defRPr lang="en-US"/>
            </a:defPPr>
            <a:lvl1pPr>
              <a:defRPr sz="1400">
                <a:solidFill>
                  <a:schemeClr val="accent1">
                    <a:lumMod val="50000"/>
                  </a:schemeClr>
                </a:solidFill>
              </a:defRPr>
            </a:lvl1pPr>
          </a:lstStyle>
          <a:p>
            <a:r>
              <a:rPr lang="en-US" dirty="0"/>
              <a:t>Supports content w/ access restrictions</a:t>
            </a:r>
            <a:endParaRPr lang="en-ES" dirty="0"/>
          </a:p>
        </p:txBody>
      </p:sp>
      <p:sp>
        <p:nvSpPr>
          <p:cNvPr id="9" name="Right Brace 8">
            <a:extLst>
              <a:ext uri="{FF2B5EF4-FFF2-40B4-BE49-F238E27FC236}">
                <a16:creationId xmlns:a16="http://schemas.microsoft.com/office/drawing/2014/main" id="{41DA4E8C-6DFF-8B68-AD2A-74ACB19526A7}"/>
              </a:ext>
            </a:extLst>
          </p:cNvPr>
          <p:cNvSpPr/>
          <p:nvPr/>
        </p:nvSpPr>
        <p:spPr>
          <a:xfrm>
            <a:off x="9386507" y="3999556"/>
            <a:ext cx="140677" cy="50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10" name="TextBox 9">
            <a:extLst>
              <a:ext uri="{FF2B5EF4-FFF2-40B4-BE49-F238E27FC236}">
                <a16:creationId xmlns:a16="http://schemas.microsoft.com/office/drawing/2014/main" id="{CDC48E4B-1F2E-8EE3-6EED-84F83F4D8FD3}"/>
              </a:ext>
            </a:extLst>
          </p:cNvPr>
          <p:cNvSpPr txBox="1"/>
          <p:nvPr/>
        </p:nvSpPr>
        <p:spPr>
          <a:xfrm>
            <a:off x="9527184" y="3966176"/>
            <a:ext cx="2664814" cy="523220"/>
          </a:xfrm>
          <a:prstGeom prst="rect">
            <a:avLst/>
          </a:prstGeom>
          <a:noFill/>
        </p:spPr>
        <p:txBody>
          <a:bodyPr wrap="square" rtlCol="0">
            <a:spAutoFit/>
          </a:bodyPr>
          <a:lstStyle>
            <a:defPPr>
              <a:defRPr lang="en-US"/>
            </a:defPPr>
            <a:lvl1pPr>
              <a:defRPr sz="1400">
                <a:solidFill>
                  <a:schemeClr val="accent1">
                    <a:lumMod val="50000"/>
                  </a:schemeClr>
                </a:solidFill>
              </a:defRPr>
            </a:lvl1pPr>
          </a:lstStyle>
          <a:p>
            <a:r>
              <a:rPr lang="en-US" dirty="0"/>
              <a:t>Supports content publicly accessible</a:t>
            </a:r>
            <a:endParaRPr lang="en-ES" dirty="0"/>
          </a:p>
        </p:txBody>
      </p:sp>
      <p:sp>
        <p:nvSpPr>
          <p:cNvPr id="11" name="TextBox 10">
            <a:extLst>
              <a:ext uri="{FF2B5EF4-FFF2-40B4-BE49-F238E27FC236}">
                <a16:creationId xmlns:a16="http://schemas.microsoft.com/office/drawing/2014/main" id="{05DE5D6F-8043-7296-D70A-575A84B9A386}"/>
              </a:ext>
            </a:extLst>
          </p:cNvPr>
          <p:cNvSpPr txBox="1"/>
          <p:nvPr/>
        </p:nvSpPr>
        <p:spPr>
          <a:xfrm>
            <a:off x="8766858" y="4816117"/>
            <a:ext cx="2112438" cy="523220"/>
          </a:xfrm>
          <a:prstGeom prst="rect">
            <a:avLst/>
          </a:prstGeom>
          <a:noFill/>
        </p:spPr>
        <p:txBody>
          <a:bodyPr wrap="square" rtlCol="0">
            <a:spAutoFit/>
          </a:bodyPr>
          <a:lstStyle>
            <a:defPPr>
              <a:defRPr lang="en-US"/>
            </a:defPPr>
            <a:lvl1pPr>
              <a:defRPr sz="1400">
                <a:solidFill>
                  <a:schemeClr val="accent1">
                    <a:lumMod val="50000"/>
                  </a:schemeClr>
                </a:solidFill>
              </a:defRPr>
            </a:lvl1pPr>
          </a:lstStyle>
          <a:p>
            <a:r>
              <a:rPr lang="en-US" dirty="0"/>
              <a:t>Automatic stop of services</a:t>
            </a:r>
          </a:p>
          <a:p>
            <a:r>
              <a:rPr lang="en-US" dirty="0"/>
              <a:t>Power saving</a:t>
            </a:r>
            <a:endParaRPr lang="en-ES" dirty="0"/>
          </a:p>
        </p:txBody>
      </p:sp>
      <p:sp>
        <p:nvSpPr>
          <p:cNvPr id="12" name="Right Brace 11">
            <a:extLst>
              <a:ext uri="{FF2B5EF4-FFF2-40B4-BE49-F238E27FC236}">
                <a16:creationId xmlns:a16="http://schemas.microsoft.com/office/drawing/2014/main" id="{2DA1A20F-D6E8-C233-97C2-2292E134C22B}"/>
              </a:ext>
            </a:extLst>
          </p:cNvPr>
          <p:cNvSpPr/>
          <p:nvPr/>
        </p:nvSpPr>
        <p:spPr>
          <a:xfrm>
            <a:off x="8634883" y="4826519"/>
            <a:ext cx="140677" cy="50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13" name="Right Brace 12">
            <a:extLst>
              <a:ext uri="{FF2B5EF4-FFF2-40B4-BE49-F238E27FC236}">
                <a16:creationId xmlns:a16="http://schemas.microsoft.com/office/drawing/2014/main" id="{142B91E8-58DF-D377-91E0-42487EF6D404}"/>
              </a:ext>
            </a:extLst>
          </p:cNvPr>
          <p:cNvSpPr/>
          <p:nvPr/>
        </p:nvSpPr>
        <p:spPr>
          <a:xfrm>
            <a:off x="8638233" y="5653481"/>
            <a:ext cx="137328" cy="460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14" name="TextBox 13">
            <a:extLst>
              <a:ext uri="{FF2B5EF4-FFF2-40B4-BE49-F238E27FC236}">
                <a16:creationId xmlns:a16="http://schemas.microsoft.com/office/drawing/2014/main" id="{257D068E-D184-354E-BB8B-D4619F56F8C3}"/>
              </a:ext>
            </a:extLst>
          </p:cNvPr>
          <p:cNvSpPr txBox="1"/>
          <p:nvPr/>
        </p:nvSpPr>
        <p:spPr>
          <a:xfrm>
            <a:off x="8775560" y="5712943"/>
            <a:ext cx="2286267" cy="307777"/>
          </a:xfrm>
          <a:prstGeom prst="rect">
            <a:avLst/>
          </a:prstGeom>
          <a:noFill/>
        </p:spPr>
        <p:txBody>
          <a:bodyPr wrap="square" rtlCol="0">
            <a:spAutoFit/>
          </a:bodyPr>
          <a:lstStyle>
            <a:defPPr>
              <a:defRPr lang="en-US"/>
            </a:defPPr>
            <a:lvl1pPr>
              <a:defRPr sz="1400">
                <a:solidFill>
                  <a:schemeClr val="accent1">
                    <a:lumMod val="50000"/>
                  </a:schemeClr>
                </a:solidFill>
              </a:defRPr>
            </a:lvl1pPr>
          </a:lstStyle>
          <a:p>
            <a:r>
              <a:rPr lang="en-US" dirty="0"/>
              <a:t>Enables easy change of </a:t>
            </a:r>
            <a:r>
              <a:rPr lang="en-US" dirty="0" err="1"/>
              <a:t>tx</a:t>
            </a:r>
            <a:r>
              <a:rPr lang="en-US" dirty="0"/>
              <a:t> AP</a:t>
            </a:r>
            <a:endParaRPr lang="en-ES" dirty="0"/>
          </a:p>
        </p:txBody>
      </p:sp>
      <p:sp>
        <p:nvSpPr>
          <p:cNvPr id="15" name="Date Placeholder 14">
            <a:extLst>
              <a:ext uri="{FF2B5EF4-FFF2-40B4-BE49-F238E27FC236}">
                <a16:creationId xmlns:a16="http://schemas.microsoft.com/office/drawing/2014/main" id="{AED84EDB-7B8C-9A64-97A8-E8555355058E}"/>
              </a:ext>
            </a:extLst>
          </p:cNvPr>
          <p:cNvSpPr>
            <a:spLocks noGrp="1"/>
          </p:cNvSpPr>
          <p:nvPr>
            <p:ph type="dt" sz="half" idx="10"/>
          </p:nvPr>
        </p:nvSpPr>
        <p:spPr/>
        <p:txBody>
          <a:bodyPr/>
          <a:lstStyle/>
          <a:p>
            <a:r>
              <a:rPr lang="en-GB"/>
              <a:t>May 2023</a:t>
            </a:r>
          </a:p>
        </p:txBody>
      </p:sp>
      <p:sp>
        <p:nvSpPr>
          <p:cNvPr id="16" name="Slide Number Placeholder 15">
            <a:extLst>
              <a:ext uri="{FF2B5EF4-FFF2-40B4-BE49-F238E27FC236}">
                <a16:creationId xmlns:a16="http://schemas.microsoft.com/office/drawing/2014/main" id="{AB599E6A-9A80-2E00-D290-E9D159FF4CB0}"/>
              </a:ext>
            </a:extLst>
          </p:cNvPr>
          <p:cNvSpPr>
            <a:spLocks noGrp="1"/>
          </p:cNvSpPr>
          <p:nvPr>
            <p:ph type="sldNum" sz="quarter" idx="12"/>
          </p:nvPr>
        </p:nvSpPr>
        <p:spPr/>
        <p:txBody>
          <a:bodyPr/>
          <a:lstStyle/>
          <a:p>
            <a:fld id="{B016F8AB-BCEA-4347-8BA6-BE776009BC89}" type="slidenum">
              <a:rPr lang="en-GB" smtClean="0"/>
              <a:t>7</a:t>
            </a:fld>
            <a:endParaRPr lang="en-GB"/>
          </a:p>
        </p:txBody>
      </p:sp>
      <p:sp>
        <p:nvSpPr>
          <p:cNvPr id="17" name="Text Placeholder 2">
            <a:extLst>
              <a:ext uri="{FF2B5EF4-FFF2-40B4-BE49-F238E27FC236}">
                <a16:creationId xmlns:a16="http://schemas.microsoft.com/office/drawing/2014/main" id="{6B6D9536-30C5-121D-6CDD-CBDCD562E66E}"/>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Enable finding broadcast services with and without access restrictions</a:t>
            </a:r>
          </a:p>
        </p:txBody>
      </p:sp>
    </p:spTree>
    <p:extLst>
      <p:ext uri="{BB962C8B-B14F-4D97-AF65-F5344CB8AC3E}">
        <p14:creationId xmlns:p14="http://schemas.microsoft.com/office/powerpoint/2010/main" val="1741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1257-E58E-F41E-7AEC-353B911547D0}"/>
              </a:ext>
            </a:extLst>
          </p:cNvPr>
          <p:cNvSpPr>
            <a:spLocks noGrp="1"/>
          </p:cNvSpPr>
          <p:nvPr>
            <p:ph type="title"/>
          </p:nvPr>
        </p:nvSpPr>
        <p:spPr>
          <a:xfrm>
            <a:off x="609443" y="519236"/>
            <a:ext cx="10969943" cy="852364"/>
          </a:xfrm>
        </p:spPr>
        <p:txBody>
          <a:bodyPr vert="horz" lIns="0" tIns="0" rIns="0" bIns="0" rtlCol="0" anchor="t" anchorCtr="0">
            <a:normAutofit/>
          </a:bodyPr>
          <a:lstStyle/>
          <a:p>
            <a:r>
              <a:rPr lang="en-US" dirty="0"/>
              <a:t>Downlink Broadcasting with Content Origin Authentication</a:t>
            </a:r>
          </a:p>
        </p:txBody>
      </p:sp>
      <p:sp>
        <p:nvSpPr>
          <p:cNvPr id="8" name="Content Placeholder 2">
            <a:extLst>
              <a:ext uri="{FF2B5EF4-FFF2-40B4-BE49-F238E27FC236}">
                <a16:creationId xmlns:a16="http://schemas.microsoft.com/office/drawing/2014/main" id="{7401244D-F379-2776-9EEE-280F32856431}"/>
              </a:ext>
            </a:extLst>
          </p:cNvPr>
          <p:cNvSpPr txBox="1">
            <a:spLocks/>
          </p:cNvSpPr>
          <p:nvPr/>
        </p:nvSpPr>
        <p:spPr>
          <a:xfrm>
            <a:off x="6372225" y="1451910"/>
            <a:ext cx="5207158" cy="4837524"/>
          </a:xfrm>
          <a:prstGeom prst="rect">
            <a:avLst/>
          </a:prstGeom>
        </p:spPr>
        <p:txBody>
          <a:bodyPr vert="horz" lIns="0" tIns="0" rIns="0" bIns="0" rtlCol="0">
            <a:normAutofit fontScale="92500" lnSpcReduction="10000"/>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2000" dirty="0"/>
              <a:t>Content server</a:t>
            </a:r>
          </a:p>
          <a:p>
            <a:pPr lvl="1"/>
            <a:r>
              <a:rPr lang="en-US" sz="1800" dirty="0"/>
              <a:t>May be located externally, e.g., in the cloud</a:t>
            </a:r>
          </a:p>
          <a:p>
            <a:pPr lvl="1"/>
            <a:r>
              <a:rPr lang="en-US" sz="1800" dirty="0"/>
              <a:t>Originator of an identified (e.g., tagged) content stream</a:t>
            </a:r>
          </a:p>
          <a:p>
            <a:endParaRPr lang="en-US" sz="2000" dirty="0"/>
          </a:p>
          <a:p>
            <a:r>
              <a:rPr lang="en-US" sz="2000" dirty="0"/>
              <a:t>Access point(s)</a:t>
            </a:r>
          </a:p>
          <a:p>
            <a:pPr lvl="1"/>
            <a:r>
              <a:rPr lang="en-US" sz="1800" dirty="0"/>
              <a:t>Request content stream from server (out of scope of the standard)</a:t>
            </a:r>
          </a:p>
          <a:p>
            <a:pPr lvl="1"/>
            <a:r>
              <a:rPr lang="en-US" sz="1800" dirty="0"/>
              <a:t>Operator of AP decides, which services are broadcast</a:t>
            </a:r>
          </a:p>
          <a:p>
            <a:pPr lvl="1"/>
            <a:r>
              <a:rPr lang="en-US" sz="1800" dirty="0"/>
              <a:t>Broadcast stream to associated / unassociated STAs</a:t>
            </a:r>
          </a:p>
          <a:p>
            <a:pPr lvl="1"/>
            <a:r>
              <a:rPr lang="en-US" sz="1800" dirty="0"/>
              <a:t>map specific content stream to a content ID used to build a special multicast address</a:t>
            </a:r>
          </a:p>
          <a:p>
            <a:endParaRPr lang="en-US" sz="2000" dirty="0"/>
          </a:p>
          <a:p>
            <a:r>
              <a:rPr lang="en-US" sz="2000" dirty="0"/>
              <a:t>STAs may employ MAC-address-based filtering to decide which information to receive</a:t>
            </a:r>
          </a:p>
        </p:txBody>
      </p:sp>
      <p:pic>
        <p:nvPicPr>
          <p:cNvPr id="7" name="Content Placeholder 6" descr="Diagram&#10;&#10;Description automatically generated">
            <a:extLst>
              <a:ext uri="{FF2B5EF4-FFF2-40B4-BE49-F238E27FC236}">
                <a16:creationId xmlns:a16="http://schemas.microsoft.com/office/drawing/2014/main" id="{C13311A3-84D1-56E0-E2BC-6739F3681441}"/>
              </a:ext>
            </a:extLst>
          </p:cNvPr>
          <p:cNvPicPr>
            <a:picLocks noGrp="1" noChangeAspect="1"/>
          </p:cNvPicPr>
          <p:nvPr>
            <p:ph sz="quarter" idx="4"/>
          </p:nvPr>
        </p:nvPicPr>
        <p:blipFill rotWithShape="1">
          <a:blip r:embed="rId2"/>
          <a:srcRect l="4265" t="29204" r="49834" b="362"/>
          <a:stretch/>
        </p:blipFill>
        <p:spPr>
          <a:xfrm>
            <a:off x="609440" y="1451910"/>
            <a:ext cx="5762785" cy="4974194"/>
          </a:xfrm>
          <a:noFill/>
        </p:spPr>
      </p:pic>
      <p:sp>
        <p:nvSpPr>
          <p:cNvPr id="4" name="Date Placeholder 3">
            <a:extLst>
              <a:ext uri="{FF2B5EF4-FFF2-40B4-BE49-F238E27FC236}">
                <a16:creationId xmlns:a16="http://schemas.microsoft.com/office/drawing/2014/main" id="{40652A4A-8A52-D3E0-26F1-53E8C6796B5F}"/>
              </a:ext>
            </a:extLst>
          </p:cNvPr>
          <p:cNvSpPr>
            <a:spLocks noGrp="1"/>
          </p:cNvSpPr>
          <p:nvPr>
            <p:ph type="dt" sz="half" idx="10"/>
          </p:nvPr>
        </p:nvSpPr>
        <p:spPr>
          <a:xfrm>
            <a:off x="5598213" y="6426104"/>
            <a:ext cx="995579" cy="210312"/>
          </a:xfrm>
        </p:spPr>
        <p:txBody>
          <a:bodyPr vert="horz" wrap="none" lIns="0" tIns="0" rIns="0" bIns="0" rtlCol="0" anchor="b" anchorCtr="0">
            <a:normAutofit/>
          </a:bodyPr>
          <a:lstStyle/>
          <a:p>
            <a:pPr>
              <a:spcAft>
                <a:spcPts val="600"/>
              </a:spcAft>
            </a:pPr>
            <a:r>
              <a:rPr lang="en-GB"/>
              <a:t>May 2023</a:t>
            </a:r>
          </a:p>
        </p:txBody>
      </p:sp>
      <p:sp>
        <p:nvSpPr>
          <p:cNvPr id="5" name="Slide Number Placeholder 4">
            <a:extLst>
              <a:ext uri="{FF2B5EF4-FFF2-40B4-BE49-F238E27FC236}">
                <a16:creationId xmlns:a16="http://schemas.microsoft.com/office/drawing/2014/main" id="{96D8B8EF-E963-A900-DB25-61277157A75D}"/>
              </a:ext>
            </a:extLst>
          </p:cNvPr>
          <p:cNvSpPr>
            <a:spLocks noGrp="1"/>
          </p:cNvSpPr>
          <p:nvPr>
            <p:ph type="sldNum" sz="quarter" idx="12"/>
          </p:nvPr>
        </p:nvSpPr>
        <p:spPr>
          <a:xfrm>
            <a:off x="11049003" y="6430872"/>
            <a:ext cx="533399" cy="232147"/>
          </a:xfrm>
        </p:spPr>
        <p:txBody>
          <a:bodyPr vert="horz" wrap="none" lIns="0" tIns="0" rIns="0" bIns="0" rtlCol="0" anchor="b" anchorCtr="0">
            <a:normAutofit/>
          </a:bodyPr>
          <a:lstStyle/>
          <a:p>
            <a:pPr>
              <a:lnSpc>
                <a:spcPct val="90000"/>
              </a:lnSpc>
              <a:spcAft>
                <a:spcPts val="600"/>
              </a:spcAft>
            </a:pPr>
            <a:fld id="{B016F8AB-BCEA-4347-8BA6-BE776009BC89}" type="slidenum">
              <a:rPr lang="en-GB" kern="1200">
                <a:latin typeface="+mn-lt"/>
                <a:ea typeface="+mn-ea"/>
                <a:cs typeface="+mn-cs"/>
              </a:rPr>
              <a:pPr>
                <a:lnSpc>
                  <a:spcPct val="90000"/>
                </a:lnSpc>
                <a:spcAft>
                  <a:spcPts val="600"/>
                </a:spcAft>
              </a:pPr>
              <a:t>8</a:t>
            </a:fld>
            <a:endParaRPr lang="en-GB" kern="1200">
              <a:latin typeface="+mn-lt"/>
              <a:ea typeface="+mn-ea"/>
              <a:cs typeface="+mn-cs"/>
            </a:endParaRPr>
          </a:p>
        </p:txBody>
      </p:sp>
      <p:sp>
        <p:nvSpPr>
          <p:cNvPr id="9" name="Text Placeholder 2">
            <a:extLst>
              <a:ext uri="{FF2B5EF4-FFF2-40B4-BE49-F238E27FC236}">
                <a16:creationId xmlns:a16="http://schemas.microsoft.com/office/drawing/2014/main" id="{6EB628B2-A7D2-0236-4F50-7ADC78D6FD87}"/>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Support for associated and unassociated stations</a:t>
            </a:r>
          </a:p>
        </p:txBody>
      </p:sp>
    </p:spTree>
    <p:extLst>
      <p:ext uri="{BB962C8B-B14F-4D97-AF65-F5344CB8AC3E}">
        <p14:creationId xmlns:p14="http://schemas.microsoft.com/office/powerpoint/2010/main" val="9826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7AA7-8C53-F578-6774-3E98C99B0D25}"/>
              </a:ext>
            </a:extLst>
          </p:cNvPr>
          <p:cNvSpPr>
            <a:spLocks noGrp="1"/>
          </p:cNvSpPr>
          <p:nvPr>
            <p:ph type="title"/>
          </p:nvPr>
        </p:nvSpPr>
        <p:spPr/>
        <p:txBody>
          <a:bodyPr/>
          <a:lstStyle/>
          <a:p>
            <a:r>
              <a:rPr lang="en-US" dirty="0"/>
              <a:t>Specific MAC Group Addressing</a:t>
            </a:r>
          </a:p>
        </p:txBody>
      </p:sp>
      <p:sp>
        <p:nvSpPr>
          <p:cNvPr id="3" name="Content Placeholder 2">
            <a:extLst>
              <a:ext uri="{FF2B5EF4-FFF2-40B4-BE49-F238E27FC236}">
                <a16:creationId xmlns:a16="http://schemas.microsoft.com/office/drawing/2014/main" id="{93472C5B-31C6-0705-E33F-58E0558FA056}"/>
              </a:ext>
            </a:extLst>
          </p:cNvPr>
          <p:cNvSpPr>
            <a:spLocks noGrp="1"/>
          </p:cNvSpPr>
          <p:nvPr>
            <p:ph idx="1"/>
          </p:nvPr>
        </p:nvSpPr>
        <p:spPr>
          <a:xfrm>
            <a:off x="609601" y="1581156"/>
            <a:ext cx="6934200" cy="4571999"/>
          </a:xfrm>
        </p:spPr>
        <p:txBody>
          <a:bodyPr>
            <a:normAutofit fontScale="92500" lnSpcReduction="10000"/>
          </a:bodyPr>
          <a:lstStyle/>
          <a:p>
            <a:r>
              <a:rPr lang="en-US" dirty="0"/>
              <a:t>EBCS uses special MAC addresses (EBCS content MAC address) to</a:t>
            </a:r>
          </a:p>
          <a:p>
            <a:pPr lvl="1"/>
            <a:r>
              <a:rPr lang="en-US" dirty="0"/>
              <a:t>identify the content stream </a:t>
            </a:r>
          </a:p>
          <a:p>
            <a:pPr lvl="1"/>
            <a:r>
              <a:rPr lang="en-US" dirty="0"/>
              <a:t>filter desired/undesired content stream easily.</a:t>
            </a:r>
          </a:p>
          <a:p>
            <a:r>
              <a:rPr lang="en-US" dirty="0"/>
              <a:t>EBCS content MAC address</a:t>
            </a:r>
          </a:p>
          <a:p>
            <a:pPr lvl="1"/>
            <a:r>
              <a:rPr lang="en-US" dirty="0"/>
              <a:t>Address format: 01-0F-AC-</a:t>
            </a:r>
            <a:r>
              <a:rPr lang="en-US" i="1" dirty="0"/>
              <a:t>xx</a:t>
            </a:r>
            <a:r>
              <a:rPr lang="en-US" dirty="0"/>
              <a:t>-</a:t>
            </a:r>
            <a:r>
              <a:rPr lang="en-US" i="1" dirty="0"/>
              <a:t>yy</a:t>
            </a:r>
            <a:r>
              <a:rPr lang="en-US" dirty="0"/>
              <a:t>-</a:t>
            </a:r>
            <a:r>
              <a:rPr lang="en-US" i="1" dirty="0"/>
              <a:t>zz</a:t>
            </a:r>
          </a:p>
          <a:p>
            <a:pPr lvl="2"/>
            <a:r>
              <a:rPr lang="en-US" dirty="0"/>
              <a:t>00-0F-AC is the OUI for IEEE 802.11.</a:t>
            </a:r>
          </a:p>
          <a:p>
            <a:pPr lvl="2"/>
            <a:r>
              <a:rPr lang="en-US" dirty="0"/>
              <a:t>The bit 0 of the first octet equal 1 means it is a group MAC address (multicast).</a:t>
            </a:r>
          </a:p>
          <a:p>
            <a:pPr lvl="1"/>
            <a:r>
              <a:rPr lang="en-US" dirty="0"/>
              <a:t>For EBCS Downlink: The EBCS content MAC address is used as the receiver address.</a:t>
            </a:r>
          </a:p>
          <a:p>
            <a:pPr lvl="2"/>
            <a:r>
              <a:rPr lang="en-US" i="1" dirty="0"/>
              <a:t>xx</a:t>
            </a:r>
            <a:r>
              <a:rPr lang="en-US" dirty="0"/>
              <a:t>-</a:t>
            </a:r>
            <a:r>
              <a:rPr lang="en-US" i="1" dirty="0" err="1"/>
              <a:t>yy</a:t>
            </a:r>
            <a:r>
              <a:rPr lang="en-US" dirty="0"/>
              <a:t> specifies the EBCS AP group ID that identifies the group the AP belongs to.</a:t>
            </a:r>
          </a:p>
          <a:p>
            <a:pPr lvl="2"/>
            <a:r>
              <a:rPr lang="en-US" dirty="0"/>
              <a:t> </a:t>
            </a:r>
            <a:r>
              <a:rPr lang="en-US" i="1" dirty="0" err="1"/>
              <a:t>zz</a:t>
            </a:r>
            <a:r>
              <a:rPr lang="en-US" dirty="0"/>
              <a:t> identifies the content ID of the content stream.</a:t>
            </a:r>
          </a:p>
          <a:p>
            <a:pPr lvl="1"/>
            <a:r>
              <a:rPr lang="en-US" dirty="0"/>
              <a:t>For EBCS Uplink: The EBCS content MAC address is used as BSSID.</a:t>
            </a:r>
          </a:p>
          <a:p>
            <a:pPr lvl="2"/>
            <a:r>
              <a:rPr lang="en-US" i="1" dirty="0"/>
              <a:t>xx</a:t>
            </a:r>
            <a:r>
              <a:rPr lang="en-US" dirty="0"/>
              <a:t>-</a:t>
            </a:r>
            <a:r>
              <a:rPr lang="en-US" i="1" dirty="0" err="1"/>
              <a:t>yy</a:t>
            </a:r>
            <a:r>
              <a:rPr lang="en-US" dirty="0"/>
              <a:t>-</a:t>
            </a:r>
            <a:r>
              <a:rPr lang="en-US" i="1" dirty="0" err="1"/>
              <a:t>zz</a:t>
            </a:r>
            <a:r>
              <a:rPr lang="en-US" dirty="0"/>
              <a:t> identifies the UL stream.</a:t>
            </a:r>
          </a:p>
          <a:p>
            <a:r>
              <a:rPr lang="en-US" altLang="ja-JP" dirty="0"/>
              <a:t>One more special MAC address, EBCS info MAC address, is used to identify the EBCS AP group for EBCS Info frame, a kind of management frame, that is used for EBCS downlink.</a:t>
            </a:r>
          </a:p>
          <a:p>
            <a:pPr lvl="1"/>
            <a:r>
              <a:rPr lang="en-US" dirty="0"/>
              <a:t>Address format: 01-0F-AC-</a:t>
            </a:r>
            <a:r>
              <a:rPr lang="en-US" i="1" dirty="0"/>
              <a:t>xx</a:t>
            </a:r>
            <a:r>
              <a:rPr lang="en-US" dirty="0"/>
              <a:t>-</a:t>
            </a:r>
            <a:r>
              <a:rPr lang="en-US" i="1" dirty="0"/>
              <a:t>yy</a:t>
            </a:r>
            <a:r>
              <a:rPr lang="en-US" dirty="0"/>
              <a:t>-00</a:t>
            </a:r>
          </a:p>
          <a:p>
            <a:pPr lvl="1"/>
            <a:r>
              <a:rPr lang="en-US" i="1" dirty="0"/>
              <a:t>xx</a:t>
            </a:r>
            <a:r>
              <a:rPr lang="en-US" dirty="0"/>
              <a:t>-</a:t>
            </a:r>
            <a:r>
              <a:rPr lang="en-US" i="1" dirty="0" err="1"/>
              <a:t>yy</a:t>
            </a:r>
            <a:r>
              <a:rPr lang="en-US" dirty="0"/>
              <a:t> identifies the EBCS AP group ID.</a:t>
            </a:r>
          </a:p>
          <a:p>
            <a:pPr marL="0" indent="0">
              <a:buNone/>
            </a:pPr>
            <a:endParaRPr lang="en-US" dirty="0"/>
          </a:p>
        </p:txBody>
      </p:sp>
      <p:sp>
        <p:nvSpPr>
          <p:cNvPr id="4" name="Text Placeholder 2">
            <a:extLst>
              <a:ext uri="{FF2B5EF4-FFF2-40B4-BE49-F238E27FC236}">
                <a16:creationId xmlns:a16="http://schemas.microsoft.com/office/drawing/2014/main" id="{AA571F4B-13C7-9D15-1A1C-920350ACD314}"/>
              </a:ext>
            </a:extLst>
          </p:cNvPr>
          <p:cNvSpPr txBox="1">
            <a:spLocks/>
          </p:cNvSpPr>
          <p:nvPr/>
        </p:nvSpPr>
        <p:spPr>
          <a:xfrm>
            <a:off x="609440" y="934240"/>
            <a:ext cx="10969943" cy="381000"/>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sz="2400" baseline="0"/>
            </a:lvl1pPr>
            <a:lvl2pPr marL="0" indent="0">
              <a:lnSpc>
                <a:spcPct val="90000"/>
              </a:lnSpc>
              <a:spcBef>
                <a:spcPts val="0"/>
              </a:spcBef>
              <a:buFont typeface="Arial" panose="020B0604020202020204" pitchFamily="34" charset="0"/>
              <a:buNone/>
              <a:defRPr sz="2400"/>
            </a:lvl2pPr>
            <a:lvl3pPr marL="0" indent="0">
              <a:lnSpc>
                <a:spcPct val="90000"/>
              </a:lnSpc>
              <a:spcBef>
                <a:spcPts val="0"/>
              </a:spcBef>
              <a:buFont typeface="Arial" panose="020B0604020202020204" pitchFamily="34" charset="0"/>
              <a:buNone/>
              <a:defRPr sz="2400"/>
            </a:lvl3pPr>
            <a:lvl4pPr marL="0" indent="0">
              <a:lnSpc>
                <a:spcPct val="90000"/>
              </a:lnSpc>
              <a:spcBef>
                <a:spcPts val="0"/>
              </a:spcBef>
              <a:buFont typeface="Arial" panose="020B0604020202020204" pitchFamily="34" charset="0"/>
              <a:buNone/>
              <a:defRPr sz="2400"/>
            </a:lvl4pPr>
            <a:lvl5pPr marL="0" indent="0">
              <a:lnSpc>
                <a:spcPct val="90000"/>
              </a:lnSpc>
              <a:spcBef>
                <a:spcPts val="0"/>
              </a:spcBef>
              <a:buFont typeface="Arial" panose="020B0604020202020204" pitchFamily="34" charset="0"/>
              <a:buNone/>
              <a:defRPr sz="2400"/>
            </a:lvl5pPr>
            <a:lvl6pPr marL="0" indent="0">
              <a:lnSpc>
                <a:spcPct val="90000"/>
              </a:lnSpc>
              <a:spcBef>
                <a:spcPts val="0"/>
              </a:spcBef>
              <a:buFont typeface="Arial" panose="020B0604020202020204" pitchFamily="34" charset="0"/>
              <a:buNone/>
              <a:defRPr sz="2400"/>
            </a:lvl6pPr>
            <a:lvl7pPr marL="0" indent="0">
              <a:lnSpc>
                <a:spcPct val="90000"/>
              </a:lnSpc>
              <a:spcBef>
                <a:spcPts val="0"/>
              </a:spcBef>
              <a:buFont typeface="Arial" panose="020B0604020202020204" pitchFamily="34" charset="0"/>
              <a:buNone/>
              <a:defRPr sz="2400"/>
            </a:lvl7pPr>
            <a:lvl8pPr marL="0" indent="0">
              <a:lnSpc>
                <a:spcPct val="90000"/>
              </a:lnSpc>
              <a:spcBef>
                <a:spcPts val="0"/>
              </a:spcBef>
              <a:buFont typeface="Arial" panose="020B0604020202020204" pitchFamily="34" charset="0"/>
              <a:buNone/>
              <a:defRPr sz="2400"/>
            </a:lvl8pPr>
            <a:lvl9pPr marL="0" indent="0">
              <a:lnSpc>
                <a:spcPct val="90000"/>
              </a:lnSpc>
              <a:spcBef>
                <a:spcPts val="0"/>
              </a:spcBef>
              <a:buFont typeface="Arial" panose="020B0604020202020204" pitchFamily="34" charset="0"/>
              <a:buNone/>
              <a:defRPr sz="2400"/>
            </a:lvl9pPr>
          </a:lstStyle>
          <a:p>
            <a:r>
              <a:rPr lang="en-US" dirty="0"/>
              <a:t>Distinguish between downlink streams and identify receiving APs in the uplink</a:t>
            </a:r>
          </a:p>
        </p:txBody>
      </p:sp>
      <p:grpSp>
        <p:nvGrpSpPr>
          <p:cNvPr id="18" name="Group 17">
            <a:extLst>
              <a:ext uri="{FF2B5EF4-FFF2-40B4-BE49-F238E27FC236}">
                <a16:creationId xmlns:a16="http://schemas.microsoft.com/office/drawing/2014/main" id="{C9D8498E-6C12-F459-B041-584540B5A21D}"/>
              </a:ext>
            </a:extLst>
          </p:cNvPr>
          <p:cNvGrpSpPr/>
          <p:nvPr/>
        </p:nvGrpSpPr>
        <p:grpSpPr>
          <a:xfrm>
            <a:off x="8154274" y="2028410"/>
            <a:ext cx="3296523" cy="3398198"/>
            <a:chOff x="8011394" y="2414176"/>
            <a:chExt cx="3296523" cy="3398198"/>
          </a:xfrm>
        </p:grpSpPr>
        <p:sp>
          <p:nvSpPr>
            <p:cNvPr id="5" name="TextBox 4">
              <a:extLst>
                <a:ext uri="{FF2B5EF4-FFF2-40B4-BE49-F238E27FC236}">
                  <a16:creationId xmlns:a16="http://schemas.microsoft.com/office/drawing/2014/main" id="{E38EBBB8-2950-A669-16D4-A22C8B441118}"/>
                </a:ext>
              </a:extLst>
            </p:cNvPr>
            <p:cNvSpPr txBox="1"/>
            <p:nvPr/>
          </p:nvSpPr>
          <p:spPr>
            <a:xfrm>
              <a:off x="8572497" y="3171825"/>
              <a:ext cx="2735420" cy="514350"/>
            </a:xfrm>
            <a:prstGeom prst="rect">
              <a:avLst/>
            </a:prstGeom>
            <a:noFill/>
          </p:spPr>
          <p:txBody>
            <a:bodyPr wrap="square" lIns="0" tIns="0" rIns="0" bIns="0" rtlCol="0">
              <a:noAutofit/>
            </a:bodyPr>
            <a:lstStyle/>
            <a:p>
              <a:pPr>
                <a:lnSpc>
                  <a:spcPct val="90000"/>
                </a:lnSpc>
              </a:pPr>
              <a:r>
                <a:rPr lang="en-US" sz="2800" dirty="0"/>
                <a:t>01-0F-AC-xx-yy-zz</a:t>
              </a:r>
            </a:p>
          </p:txBody>
        </p:sp>
        <p:sp>
          <p:nvSpPr>
            <p:cNvPr id="6" name="Left Brace 5">
              <a:extLst>
                <a:ext uri="{FF2B5EF4-FFF2-40B4-BE49-F238E27FC236}">
                  <a16:creationId xmlns:a16="http://schemas.microsoft.com/office/drawing/2014/main" id="{28780F46-4E50-C635-5E93-2B779529D50E}"/>
                </a:ext>
              </a:extLst>
            </p:cNvPr>
            <p:cNvSpPr/>
            <p:nvPr/>
          </p:nvSpPr>
          <p:spPr>
            <a:xfrm rot="16200000" flipH="1">
              <a:off x="9066846" y="2262727"/>
              <a:ext cx="368618" cy="13573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C47326E-9940-281F-A7E5-C1FAED6C9A66}"/>
                </a:ext>
              </a:extLst>
            </p:cNvPr>
            <p:cNvSpPr txBox="1"/>
            <p:nvPr/>
          </p:nvSpPr>
          <p:spPr>
            <a:xfrm>
              <a:off x="8011394" y="2414176"/>
              <a:ext cx="2014538" cy="368618"/>
            </a:xfrm>
            <a:prstGeom prst="rect">
              <a:avLst/>
            </a:prstGeom>
            <a:noFill/>
          </p:spPr>
          <p:txBody>
            <a:bodyPr wrap="none" lIns="0" tIns="0" rIns="0" bIns="0" rtlCol="0">
              <a:noAutofit/>
            </a:bodyPr>
            <a:lstStyle/>
            <a:p>
              <a:pPr>
                <a:lnSpc>
                  <a:spcPct val="90000"/>
                </a:lnSpc>
              </a:pPr>
              <a:r>
                <a:rPr lang="en-US" dirty="0"/>
                <a:t>OUI for IEEE 802.11</a:t>
              </a:r>
            </a:p>
          </p:txBody>
        </p:sp>
        <p:sp>
          <p:nvSpPr>
            <p:cNvPr id="8" name="Left Brace 7">
              <a:extLst>
                <a:ext uri="{FF2B5EF4-FFF2-40B4-BE49-F238E27FC236}">
                  <a16:creationId xmlns:a16="http://schemas.microsoft.com/office/drawing/2014/main" id="{8A373158-9F98-1541-8E96-26722B121072}"/>
                </a:ext>
              </a:extLst>
            </p:cNvPr>
            <p:cNvSpPr/>
            <p:nvPr/>
          </p:nvSpPr>
          <p:spPr>
            <a:xfrm rot="5400000" flipH="1">
              <a:off x="10154003" y="3288070"/>
              <a:ext cx="368618" cy="7962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A17851E-5957-78BB-45FA-B5F6EC8FC29C}"/>
                </a:ext>
              </a:extLst>
            </p:cNvPr>
            <p:cNvSpPr txBox="1"/>
            <p:nvPr/>
          </p:nvSpPr>
          <p:spPr>
            <a:xfrm>
              <a:off x="9515473" y="3905185"/>
              <a:ext cx="1200152" cy="514350"/>
            </a:xfrm>
            <a:prstGeom prst="rect">
              <a:avLst/>
            </a:prstGeom>
            <a:noFill/>
          </p:spPr>
          <p:txBody>
            <a:bodyPr wrap="none" lIns="0" tIns="0" rIns="0" bIns="0" rtlCol="0">
              <a:noAutofit/>
            </a:bodyPr>
            <a:lstStyle/>
            <a:p>
              <a:pPr algn="r">
                <a:lnSpc>
                  <a:spcPct val="90000"/>
                </a:lnSpc>
              </a:pPr>
              <a:r>
                <a:rPr lang="en-US" dirty="0"/>
                <a:t>EBCS</a:t>
              </a:r>
              <a:br>
                <a:rPr lang="en-US" dirty="0"/>
              </a:br>
              <a:r>
                <a:rPr lang="en-US" dirty="0"/>
                <a:t>AP Group ID</a:t>
              </a:r>
            </a:p>
          </p:txBody>
        </p:sp>
        <p:sp>
          <p:nvSpPr>
            <p:cNvPr id="10" name="Left Brace 9">
              <a:extLst>
                <a:ext uri="{FF2B5EF4-FFF2-40B4-BE49-F238E27FC236}">
                  <a16:creationId xmlns:a16="http://schemas.microsoft.com/office/drawing/2014/main" id="{8EC5660E-0A3C-4F8A-1DC8-04A4D96EA860}"/>
                </a:ext>
              </a:extLst>
            </p:cNvPr>
            <p:cNvSpPr/>
            <p:nvPr/>
          </p:nvSpPr>
          <p:spPr>
            <a:xfrm rot="5400000" flipH="1">
              <a:off x="10515082" y="3818942"/>
              <a:ext cx="882968" cy="31821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8527BF0-05E7-0B09-3FD9-F0F203347D7D}"/>
                </a:ext>
              </a:extLst>
            </p:cNvPr>
            <p:cNvSpPr txBox="1"/>
            <p:nvPr/>
          </p:nvSpPr>
          <p:spPr>
            <a:xfrm>
              <a:off x="9897349" y="4527102"/>
              <a:ext cx="1200152" cy="514350"/>
            </a:xfrm>
            <a:prstGeom prst="rect">
              <a:avLst/>
            </a:prstGeom>
            <a:noFill/>
          </p:spPr>
          <p:txBody>
            <a:bodyPr wrap="none" lIns="0" tIns="0" rIns="0" bIns="0" rtlCol="0">
              <a:noAutofit/>
            </a:bodyPr>
            <a:lstStyle/>
            <a:p>
              <a:pPr algn="r">
                <a:lnSpc>
                  <a:spcPct val="90000"/>
                </a:lnSpc>
              </a:pPr>
              <a:r>
                <a:rPr lang="en-US" dirty="0"/>
                <a:t>Content</a:t>
              </a:r>
              <a:br>
                <a:rPr lang="en-US" dirty="0"/>
              </a:br>
              <a:r>
                <a:rPr lang="en-US" dirty="0"/>
                <a:t>stream ID</a:t>
              </a:r>
            </a:p>
          </p:txBody>
        </p:sp>
        <p:sp>
          <p:nvSpPr>
            <p:cNvPr id="12" name="Left Brace 11">
              <a:extLst>
                <a:ext uri="{FF2B5EF4-FFF2-40B4-BE49-F238E27FC236}">
                  <a16:creationId xmlns:a16="http://schemas.microsoft.com/office/drawing/2014/main" id="{5558F669-2CE2-BCAA-E2B1-760B0F9DD946}"/>
                </a:ext>
              </a:extLst>
            </p:cNvPr>
            <p:cNvSpPr/>
            <p:nvPr/>
          </p:nvSpPr>
          <p:spPr>
            <a:xfrm rot="10800000" flipH="1">
              <a:off x="9241550" y="3568603"/>
              <a:ext cx="368618" cy="13573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6074DDD-4F4F-AB62-CED5-6AA78EFE8066}"/>
                </a:ext>
              </a:extLst>
            </p:cNvPr>
            <p:cNvSpPr txBox="1"/>
            <p:nvPr/>
          </p:nvSpPr>
          <p:spPr>
            <a:xfrm>
              <a:off x="8055095" y="4118673"/>
              <a:ext cx="1049493" cy="257175"/>
            </a:xfrm>
            <a:prstGeom prst="rect">
              <a:avLst/>
            </a:prstGeom>
            <a:noFill/>
          </p:spPr>
          <p:txBody>
            <a:bodyPr wrap="none" lIns="0" tIns="0" rIns="0" bIns="0" rtlCol="0">
              <a:noAutofit/>
            </a:bodyPr>
            <a:lstStyle/>
            <a:p>
              <a:pPr algn="r">
                <a:lnSpc>
                  <a:spcPct val="90000"/>
                </a:lnSpc>
              </a:pPr>
              <a:r>
                <a:rPr lang="en-US" dirty="0"/>
                <a:t>Downlink</a:t>
              </a:r>
            </a:p>
          </p:txBody>
        </p:sp>
        <p:sp>
          <p:nvSpPr>
            <p:cNvPr id="14" name="Left Brace 13">
              <a:extLst>
                <a:ext uri="{FF2B5EF4-FFF2-40B4-BE49-F238E27FC236}">
                  <a16:creationId xmlns:a16="http://schemas.microsoft.com/office/drawing/2014/main" id="{B76C236E-9EDD-8293-DDBE-DCD1CD697642}"/>
                </a:ext>
              </a:extLst>
            </p:cNvPr>
            <p:cNvSpPr/>
            <p:nvPr/>
          </p:nvSpPr>
          <p:spPr>
            <a:xfrm rot="5400000" flipH="1">
              <a:off x="10338770" y="4637593"/>
              <a:ext cx="368618" cy="12514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A0C0E9A0-7031-694A-4194-5468F8D3B12E}"/>
                </a:ext>
              </a:extLst>
            </p:cNvPr>
            <p:cNvSpPr txBox="1"/>
            <p:nvPr/>
          </p:nvSpPr>
          <p:spPr>
            <a:xfrm>
              <a:off x="10025932" y="5496017"/>
              <a:ext cx="930634" cy="316357"/>
            </a:xfrm>
            <a:prstGeom prst="rect">
              <a:avLst/>
            </a:prstGeom>
            <a:noFill/>
          </p:spPr>
          <p:txBody>
            <a:bodyPr wrap="none" lIns="0" tIns="0" rIns="0" bIns="0" rtlCol="0">
              <a:noAutofit/>
            </a:bodyPr>
            <a:lstStyle/>
            <a:p>
              <a:pPr algn="r">
                <a:lnSpc>
                  <a:spcPct val="90000"/>
                </a:lnSpc>
              </a:pPr>
              <a:r>
                <a:rPr lang="en-US" dirty="0"/>
                <a:t>BSSID ID</a:t>
              </a:r>
            </a:p>
          </p:txBody>
        </p:sp>
        <p:sp>
          <p:nvSpPr>
            <p:cNvPr id="16" name="Left Brace 15">
              <a:extLst>
                <a:ext uri="{FF2B5EF4-FFF2-40B4-BE49-F238E27FC236}">
                  <a16:creationId xmlns:a16="http://schemas.microsoft.com/office/drawing/2014/main" id="{733A6DD5-2202-ADD5-9A8B-216E886A3D13}"/>
                </a:ext>
              </a:extLst>
            </p:cNvPr>
            <p:cNvSpPr/>
            <p:nvPr/>
          </p:nvSpPr>
          <p:spPr>
            <a:xfrm rot="10800000" flipH="1">
              <a:off x="9393950" y="5035463"/>
              <a:ext cx="216218" cy="7769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0FA56AC-80A9-2B6C-63F6-56912592E568}"/>
                </a:ext>
              </a:extLst>
            </p:cNvPr>
            <p:cNvSpPr txBox="1"/>
            <p:nvPr/>
          </p:nvSpPr>
          <p:spPr>
            <a:xfrm>
              <a:off x="8207495" y="5314067"/>
              <a:ext cx="1049493" cy="257175"/>
            </a:xfrm>
            <a:prstGeom prst="rect">
              <a:avLst/>
            </a:prstGeom>
            <a:noFill/>
          </p:spPr>
          <p:txBody>
            <a:bodyPr wrap="none" lIns="0" tIns="0" rIns="0" bIns="0" rtlCol="0">
              <a:noAutofit/>
            </a:bodyPr>
            <a:lstStyle/>
            <a:p>
              <a:pPr algn="r">
                <a:lnSpc>
                  <a:spcPct val="90000"/>
                </a:lnSpc>
              </a:pPr>
              <a:r>
                <a:rPr lang="en-US" dirty="0"/>
                <a:t>Uplink</a:t>
              </a:r>
            </a:p>
          </p:txBody>
        </p:sp>
      </p:grpSp>
    </p:spTree>
    <p:extLst>
      <p:ext uri="{BB962C8B-B14F-4D97-AF65-F5344CB8AC3E}">
        <p14:creationId xmlns:p14="http://schemas.microsoft.com/office/powerpoint/2010/main" val="23087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HPE_Standard_Metric_16x9_v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DLON_SpeakerTemplate_v14Oct.potx [Read-Only]" id="{D219FF18-0ACD-4B9D-B110-6D38740A038C}" vid="{25A4F64C-45A3-4CA5-9D95-ABE90A4B340C}"/>
    </a:ext>
  </a:extLst>
</a:theme>
</file>

<file path=ppt/theme/theme2.xml><?xml version="1.0" encoding="utf-8"?>
<a:theme xmlns:a="http://schemas.openxmlformats.org/drawingml/2006/main" name="1_2014-Blue-Confidential">
  <a:themeElements>
    <a:clrScheme name="WiFi2014">
      <a:dk1>
        <a:srgbClr val="000000"/>
      </a:dk1>
      <a:lt1>
        <a:srgbClr val="FFFFFF"/>
      </a:lt1>
      <a:dk2>
        <a:srgbClr val="000000"/>
      </a:dk2>
      <a:lt2>
        <a:srgbClr val="939395"/>
      </a:lt2>
      <a:accent1>
        <a:srgbClr val="641246"/>
      </a:accent1>
      <a:accent2>
        <a:srgbClr val="37444F"/>
      </a:accent2>
      <a:accent3>
        <a:srgbClr val="BE5627"/>
      </a:accent3>
      <a:accent4>
        <a:srgbClr val="5BA69C"/>
      </a:accent4>
      <a:accent5>
        <a:srgbClr val="B43A6D"/>
      </a:accent5>
      <a:accent6>
        <a:srgbClr val="E7A153"/>
      </a:accent6>
      <a:hlink>
        <a:srgbClr val="5BA69C"/>
      </a:hlink>
      <a:folHlink>
        <a:srgbClr val="9393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2014-Blue-Confidential" id="{80F42268-F4C3-48A7-95E3-52AA2878397B}" vid="{2712FCC3-0967-4CAE-BE4E-395F7E00D952}"/>
    </a:ext>
  </a:extLst>
</a:theme>
</file>

<file path=ppt/theme/theme3.xml><?xml version="1.0" encoding="utf-8"?>
<a:theme xmlns:a="http://schemas.openxmlformats.org/drawingml/2006/main" name="1_IEEE-SA_PowerPoint_Template2007">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 id="{A77E6033-27C4-8E4E-8452-E601FDEE4CF0}" vid="{BB69CB5C-BBEF-1B4D-A7B2-4D16DF9CE7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1887</Words>
  <Application>Microsoft Macintosh PowerPoint</Application>
  <PresentationFormat>Widescreen</PresentationFormat>
  <Paragraphs>216</Paragraphs>
  <Slides>17</Slides>
  <Notes>1</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Calibri</vt:lpstr>
      <vt:lpstr>Lucida Grande</vt:lpstr>
      <vt:lpstr>Metric Bold</vt:lpstr>
      <vt:lpstr>Metric Regular</vt:lpstr>
      <vt:lpstr>Montserrat</vt:lpstr>
      <vt:lpstr>Montserrat ExtraBold</vt:lpstr>
      <vt:lpstr>Myriad Pro</vt:lpstr>
      <vt:lpstr>Verdana</vt:lpstr>
      <vt:lpstr>Wingdings</vt:lpstr>
      <vt:lpstr>Wingdings 2</vt:lpstr>
      <vt:lpstr>HPE_Standard_Metric_16x9_v2</vt:lpstr>
      <vt:lpstr>1_2014-Blue-Confidential</vt:lpstr>
      <vt:lpstr>1_IEEE-SA_PowerPoint_Template2007</vt:lpstr>
      <vt:lpstr>1_IEEE_template</vt:lpstr>
      <vt:lpstr>IEEE P802.11bc – Enhancements for Broadcast Services       IEEE Computer Society Webinar series – May 2023  Presenter: Marc Emmelmann, IEEE 802.11 Task Group bc Chair (emmelmann@ieee.org)  Coauthors: Carol Ansley, Stephen McCann, Hiroshi Mano, Hitoshi Morioka, Antonio de la Oliva, Abhishek Patil, Xiaofei Wang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(subclause 5.9.3)  </vt:lpstr>
      <vt:lpstr>IEEE P802.11bc enhanced broadcast services (eBCS)</vt:lpstr>
      <vt:lpstr>Downlink broadcast use cases</vt:lpstr>
      <vt:lpstr>Uplink broadcast use cases</vt:lpstr>
      <vt:lpstr>Stakeholders</vt:lpstr>
      <vt:lpstr>802.11bc – Key Technical features</vt:lpstr>
      <vt:lpstr>Service discovery negotiation and termination</vt:lpstr>
      <vt:lpstr>Downlink Broadcasting with Content Origin Authentication</vt:lpstr>
      <vt:lpstr>Specific MAC Group Addressing</vt:lpstr>
      <vt:lpstr>EBCS Content origin authentication preventing fake AP attacks</vt:lpstr>
      <vt:lpstr>Uplink (UL) Relaying Service</vt:lpstr>
      <vt:lpstr>Agreements for Uplink Relaying</vt:lpstr>
      <vt:lpstr>Examples of UL Relaying service</vt:lpstr>
      <vt:lpstr>Summary</vt:lpstr>
      <vt:lpstr>P802.11bc D7.0 is available in the IEEE SA Standards Store (final draft prepublication)</vt:lpstr>
      <vt:lpstr>Thank you   Questions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P802.11bc – Enhancements for Broadcast Services</dc:title>
  <dc:subject/>
  <dc:creator>Emmelmann, Marc</dc:creator>
  <cp:keywords/>
  <dc:description/>
  <cp:lastModifiedBy>Emmelmann, Marc</cp:lastModifiedBy>
  <cp:revision>23</cp:revision>
  <dcterms:created xsi:type="dcterms:W3CDTF">2023-03-14T20:40:48Z</dcterms:created>
  <dcterms:modified xsi:type="dcterms:W3CDTF">2023-04-04T10:22:32Z</dcterms:modified>
  <cp:category/>
</cp:coreProperties>
</file>