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401" r:id="rId24"/>
    <p:sldId id="394" r:id="rId25"/>
    <p:sldId id="982" r:id="rId26"/>
    <p:sldId id="983" r:id="rId27"/>
    <p:sldId id="984" r:id="rId28"/>
    <p:sldId id="985" r:id="rId29"/>
    <p:sldId id="346" r:id="rId30"/>
    <p:sldId id="365" r:id="rId31"/>
    <p:sldId id="371" r:id="rId32"/>
    <p:sldId id="986" r:id="rId33"/>
    <p:sldId id="987" r:id="rId34"/>
    <p:sldId id="988" r:id="rId35"/>
    <p:sldId id="989" r:id="rId36"/>
    <p:sldId id="396" r:id="rId37"/>
    <p:sldId id="990" r:id="rId38"/>
    <p:sldId id="991" r:id="rId39"/>
    <p:sldId id="992" r:id="rId40"/>
    <p:sldId id="400" r:id="rId41"/>
    <p:sldId id="995" r:id="rId42"/>
    <p:sldId id="994" r:id="rId43"/>
    <p:sldId id="356" r:id="rId44"/>
    <p:sldId id="998" r:id="rId45"/>
    <p:sldId id="368" r:id="rId46"/>
    <p:sldId id="362" r:id="rId47"/>
    <p:sldId id="997" r:id="rId48"/>
    <p:sldId id="375" r:id="rId49"/>
    <p:sldId id="981"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F28A5A-B08D-403D-ABA9-118B65EDE462}" v="85" dt="2023-05-18T23:58:06.0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8FF28A5A-B08D-403D-ABA9-118B65EDE462}"/>
    <pc:docChg chg="undo redo custSel addSld modSld modMainMaster">
      <pc:chgData name="Alfred Asterjadhi" userId="39de57b9-85c0-4fd1-aaac-8ca2b6560ad0" providerId="ADAL" clId="{8FF28A5A-B08D-403D-ABA9-118B65EDE462}" dt="2023-05-18T23:58:06.014" v="2133"/>
      <pc:docMkLst>
        <pc:docMk/>
      </pc:docMkLst>
      <pc:sldChg chg="modSp mod">
        <pc:chgData name="Alfred Asterjadhi" userId="39de57b9-85c0-4fd1-aaac-8ca2b6560ad0" providerId="ADAL" clId="{8FF28A5A-B08D-403D-ABA9-118B65EDE462}" dt="2023-05-18T20:16:41.233" v="1838" actId="13926"/>
        <pc:sldMkLst>
          <pc:docMk/>
          <pc:sldMk cId="3930036297" sldId="356"/>
        </pc:sldMkLst>
        <pc:spChg chg="mod">
          <ac:chgData name="Alfred Asterjadhi" userId="39de57b9-85c0-4fd1-aaac-8ca2b6560ad0" providerId="ADAL" clId="{8FF28A5A-B08D-403D-ABA9-118B65EDE462}" dt="2023-05-18T20:16:41.233" v="1838" actId="13926"/>
          <ac:spMkLst>
            <pc:docMk/>
            <pc:sldMk cId="3930036297" sldId="356"/>
            <ac:spMk id="2" creationId="{4B5F0D0E-8BB7-48AB-9160-728B8B3399A2}"/>
          </ac:spMkLst>
        </pc:spChg>
        <pc:spChg chg="mod">
          <ac:chgData name="Alfred Asterjadhi" userId="39de57b9-85c0-4fd1-aaac-8ca2b6560ad0" providerId="ADAL" clId="{8FF28A5A-B08D-403D-ABA9-118B65EDE462}" dt="2023-05-18T18:50:21.841" v="1792" actId="403"/>
          <ac:spMkLst>
            <pc:docMk/>
            <pc:sldMk cId="3930036297" sldId="356"/>
            <ac:spMk id="3" creationId="{DFB0BA47-D7B6-4F95-932E-A7AA615BC440}"/>
          </ac:spMkLst>
        </pc:spChg>
      </pc:sldChg>
      <pc:sldChg chg="modSp mod">
        <pc:chgData name="Alfred Asterjadhi" userId="39de57b9-85c0-4fd1-aaac-8ca2b6560ad0" providerId="ADAL" clId="{8FF28A5A-B08D-403D-ABA9-118B65EDE462}" dt="2023-05-18T16:49:23.001" v="1620" actId="20577"/>
        <pc:sldMkLst>
          <pc:docMk/>
          <pc:sldMk cId="3576977642" sldId="362"/>
        </pc:sldMkLst>
        <pc:spChg chg="mod">
          <ac:chgData name="Alfred Asterjadhi" userId="39de57b9-85c0-4fd1-aaac-8ca2b6560ad0" providerId="ADAL" clId="{8FF28A5A-B08D-403D-ABA9-118B65EDE462}" dt="2023-05-18T16:49:23.001" v="1620" actId="20577"/>
          <ac:spMkLst>
            <pc:docMk/>
            <pc:sldMk cId="3576977642" sldId="362"/>
            <ac:spMk id="16" creationId="{CA1A1623-65F8-E7F3-860B-98677C489FFA}"/>
          </ac:spMkLst>
        </pc:spChg>
      </pc:sldChg>
      <pc:sldChg chg="modSp mod">
        <pc:chgData name="Alfred Asterjadhi" userId="39de57b9-85c0-4fd1-aaac-8ca2b6560ad0" providerId="ADAL" clId="{8FF28A5A-B08D-403D-ABA9-118B65EDE462}" dt="2023-05-18T23:48:44.631" v="2033" actId="207"/>
        <pc:sldMkLst>
          <pc:docMk/>
          <pc:sldMk cId="2875004496" sldId="364"/>
        </pc:sldMkLst>
        <pc:graphicFrameChg chg="mod modGraphic">
          <ac:chgData name="Alfred Asterjadhi" userId="39de57b9-85c0-4fd1-aaac-8ca2b6560ad0" providerId="ADAL" clId="{8FF28A5A-B08D-403D-ABA9-118B65EDE462}" dt="2023-05-18T23:48:44.631" v="203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16:48:18.599" v="1515" actId="478"/>
        <pc:sldMkLst>
          <pc:docMk/>
          <pc:sldMk cId="3759718192" sldId="368"/>
        </pc:sldMkLst>
        <pc:spChg chg="mod">
          <ac:chgData name="Alfred Asterjadhi" userId="39de57b9-85c0-4fd1-aaac-8ca2b6560ad0" providerId="ADAL" clId="{8FF28A5A-B08D-403D-ABA9-118B65EDE462}" dt="2023-05-18T16:46:51.166" v="1490" actId="20577"/>
          <ac:spMkLst>
            <pc:docMk/>
            <pc:sldMk cId="3759718192" sldId="368"/>
            <ac:spMk id="3" creationId="{73382C34-84F1-F2DE-C5D9-E1296FE55B90}"/>
          </ac:spMkLst>
        </pc:spChg>
        <pc:spChg chg="mod">
          <ac:chgData name="Alfred Asterjadhi" userId="39de57b9-85c0-4fd1-aaac-8ca2b6560ad0" providerId="ADAL" clId="{8FF28A5A-B08D-403D-ABA9-118B65EDE462}" dt="2023-05-18T16:46:56.096" v="1492" actId="368"/>
          <ac:spMkLst>
            <pc:docMk/>
            <pc:sldMk cId="3759718192" sldId="368"/>
            <ac:spMk id="16" creationId="{FC59F46C-E596-18EA-C60C-C788373D7FD4}"/>
          </ac:spMkLst>
        </pc:spChg>
        <pc:spChg chg="add del mod">
          <ac:chgData name="Alfred Asterjadhi" userId="39de57b9-85c0-4fd1-aaac-8ca2b6560ad0" providerId="ADAL" clId="{8FF28A5A-B08D-403D-ABA9-118B65EDE462}" dt="2023-05-18T16:48:16.423" v="1512" actId="478"/>
          <ac:spMkLst>
            <pc:docMk/>
            <pc:sldMk cId="3759718192" sldId="368"/>
            <ac:spMk id="26" creationId="{566C2682-E3BB-75F8-6DA9-2D838B61AC13}"/>
          </ac:spMkLst>
        </pc:spChg>
        <pc:spChg chg="add del mod">
          <ac:chgData name="Alfred Asterjadhi" userId="39de57b9-85c0-4fd1-aaac-8ca2b6560ad0" providerId="ADAL" clId="{8FF28A5A-B08D-403D-ABA9-118B65EDE462}" dt="2023-05-18T16:48:17.113" v="1513" actId="478"/>
          <ac:spMkLst>
            <pc:docMk/>
            <pc:sldMk cId="3759718192" sldId="368"/>
            <ac:spMk id="27" creationId="{5AD66388-F0FA-B92F-2F34-9C68D618D16B}"/>
          </ac:spMkLst>
        </pc:spChg>
        <pc:spChg chg="add del mod">
          <ac:chgData name="Alfred Asterjadhi" userId="39de57b9-85c0-4fd1-aaac-8ca2b6560ad0" providerId="ADAL" clId="{8FF28A5A-B08D-403D-ABA9-118B65EDE462}" dt="2023-05-18T16:48:18.133" v="1514" actId="478"/>
          <ac:spMkLst>
            <pc:docMk/>
            <pc:sldMk cId="3759718192" sldId="368"/>
            <ac:spMk id="28" creationId="{A82C00FB-CF53-70E9-E664-59F71CA5F9C1}"/>
          </ac:spMkLst>
        </pc:spChg>
        <pc:spChg chg="add del mod">
          <ac:chgData name="Alfred Asterjadhi" userId="39de57b9-85c0-4fd1-aaac-8ca2b6560ad0" providerId="ADAL" clId="{8FF28A5A-B08D-403D-ABA9-118B65EDE462}" dt="2023-05-18T16:48:18.599" v="1515" actId="478"/>
          <ac:spMkLst>
            <pc:docMk/>
            <pc:sldMk cId="3759718192" sldId="368"/>
            <ac:spMk id="29" creationId="{D27A0819-4848-40DF-C73A-1149F191220A}"/>
          </ac:spMkLst>
        </pc:spChg>
        <pc:picChg chg="add del mod">
          <ac:chgData name="Alfred Asterjadhi" userId="39de57b9-85c0-4fd1-aaac-8ca2b6560ad0" providerId="ADAL" clId="{8FF28A5A-B08D-403D-ABA9-118B65EDE462}" dt="2023-05-18T16:45:21.205" v="1413" actId="478"/>
          <ac:picMkLst>
            <pc:docMk/>
            <pc:sldMk cId="3759718192" sldId="368"/>
            <ac:picMk id="8" creationId="{0E3A6DBD-C7DE-579D-71A6-5242E7160AEB}"/>
          </ac:picMkLst>
        </pc:picChg>
        <pc:picChg chg="add mod">
          <ac:chgData name="Alfred Asterjadhi" userId="39de57b9-85c0-4fd1-aaac-8ca2b6560ad0" providerId="ADAL" clId="{8FF28A5A-B08D-403D-ABA9-118B65EDE462}" dt="2023-05-18T16:45:28.106" v="1418" actId="1076"/>
          <ac:picMkLst>
            <pc:docMk/>
            <pc:sldMk cId="3759718192" sldId="368"/>
            <ac:picMk id="10" creationId="{D2A8574D-EB03-4A54-D15D-8E741D913AF7}"/>
          </ac:picMkLst>
        </pc:picChg>
        <pc:picChg chg="add del">
          <ac:chgData name="Alfred Asterjadhi" userId="39de57b9-85c0-4fd1-aaac-8ca2b6560ad0" providerId="ADAL" clId="{8FF28A5A-B08D-403D-ABA9-118B65EDE462}" dt="2023-05-18T16:45:34.364" v="1420" actId="22"/>
          <ac:picMkLst>
            <pc:docMk/>
            <pc:sldMk cId="3759718192" sldId="368"/>
            <ac:picMk id="12" creationId="{4987697A-EA16-C176-6E4B-7FE208BE0902}"/>
          </ac:picMkLst>
        </pc:picChg>
        <pc:picChg chg="add mod">
          <ac:chgData name="Alfred Asterjadhi" userId="39de57b9-85c0-4fd1-aaac-8ca2b6560ad0" providerId="ADAL" clId="{8FF28A5A-B08D-403D-ABA9-118B65EDE462}" dt="2023-05-18T16:45:43.848" v="1426" actId="1076"/>
          <ac:picMkLst>
            <pc:docMk/>
            <pc:sldMk cId="3759718192" sldId="368"/>
            <ac:picMk id="23" creationId="{9DD5E796-2763-A596-BE5E-1100D0556277}"/>
          </ac:picMkLst>
        </pc:picChg>
        <pc:picChg chg="add del">
          <ac:chgData name="Alfred Asterjadhi" userId="39de57b9-85c0-4fd1-aaac-8ca2b6560ad0" providerId="ADAL" clId="{8FF28A5A-B08D-403D-ABA9-118B65EDE462}" dt="2023-05-18T16:46:58.754" v="1494" actId="22"/>
          <ac:picMkLst>
            <pc:docMk/>
            <pc:sldMk cId="3759718192" sldId="368"/>
            <ac:picMk id="25" creationId="{978FA29C-DE10-3D83-EB23-81943F6560E8}"/>
          </ac:picMkLst>
        </pc:picChg>
      </pc:sldChg>
      <pc:sldChg chg="addSp delSp modSp mod">
        <pc:chgData name="Alfred Asterjadhi" userId="39de57b9-85c0-4fd1-aaac-8ca2b6560ad0" providerId="ADAL" clId="{8FF28A5A-B08D-403D-ABA9-118B65EDE462}" dt="2023-05-18T23:46:36.927" v="1998" actId="207"/>
        <pc:sldMkLst>
          <pc:docMk/>
          <pc:sldMk cId="2696761607" sldId="393"/>
        </pc:sldMkLst>
        <pc:spChg chg="add del">
          <ac:chgData name="Alfred Asterjadhi" userId="39de57b9-85c0-4fd1-aaac-8ca2b6560ad0" providerId="ADAL" clId="{8FF28A5A-B08D-403D-ABA9-118B65EDE462}" dt="2023-05-17T17:34:24.698" v="174" actId="22"/>
          <ac:spMkLst>
            <pc:docMk/>
            <pc:sldMk cId="2696761607" sldId="393"/>
            <ac:spMk id="8" creationId="{94B5F744-6505-4109-8E70-AEE4E6C0F502}"/>
          </ac:spMkLst>
        </pc:spChg>
        <pc:graphicFrameChg chg="mod modGraphic">
          <ac:chgData name="Alfred Asterjadhi" userId="39de57b9-85c0-4fd1-aaac-8ca2b6560ad0" providerId="ADAL" clId="{8FF28A5A-B08D-403D-ABA9-118B65EDE462}" dt="2023-05-18T23:46:36.927" v="199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23:50:57.251" v="2075" actId="20577"/>
        <pc:sldMkLst>
          <pc:docMk/>
          <pc:sldMk cId="1616804006" sldId="394"/>
        </pc:sldMkLst>
        <pc:spChg chg="add del mod">
          <ac:chgData name="Alfred Asterjadhi" userId="39de57b9-85c0-4fd1-aaac-8ca2b6560ad0" providerId="ADAL" clId="{8FF28A5A-B08D-403D-ABA9-118B65EDE462}" dt="2023-05-18T11:45:58.630" v="767" actId="21"/>
          <ac:spMkLst>
            <pc:docMk/>
            <pc:sldMk cId="1616804006" sldId="394"/>
            <ac:spMk id="8" creationId="{3C2B26D7-1DC0-356A-5988-E80E51A661DA}"/>
          </ac:spMkLst>
        </pc:spChg>
        <pc:graphicFrameChg chg="mod modGraphic">
          <ac:chgData name="Alfred Asterjadhi" userId="39de57b9-85c0-4fd1-aaac-8ca2b6560ad0" providerId="ADAL" clId="{8FF28A5A-B08D-403D-ABA9-118B65EDE462}" dt="2023-05-18T23:50:57.251" v="2075" actId="2057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8FF28A5A-B08D-403D-ABA9-118B65EDE462}" dt="2023-05-17T17:07:56.441" v="163" actId="207"/>
        <pc:sldMkLst>
          <pc:docMk/>
          <pc:sldMk cId="3614762288" sldId="400"/>
        </pc:sldMkLst>
        <pc:spChg chg="mod">
          <ac:chgData name="Alfred Asterjadhi" userId="39de57b9-85c0-4fd1-aaac-8ca2b6560ad0" providerId="ADAL" clId="{8FF28A5A-B08D-403D-ABA9-118B65EDE462}" dt="2023-05-17T14:37:47.390" v="0" actId="13926"/>
          <ac:spMkLst>
            <pc:docMk/>
            <pc:sldMk cId="3614762288" sldId="400"/>
            <ac:spMk id="2" creationId="{4B5F0D0E-8BB7-48AB-9160-728B8B3399A2}"/>
          </ac:spMkLst>
        </pc:spChg>
        <pc:spChg chg="mod">
          <ac:chgData name="Alfred Asterjadhi" userId="39de57b9-85c0-4fd1-aaac-8ca2b6560ad0" providerId="ADAL" clId="{8FF28A5A-B08D-403D-ABA9-118B65EDE462}" dt="2023-05-17T17:07:56.441" v="163" actId="207"/>
          <ac:spMkLst>
            <pc:docMk/>
            <pc:sldMk cId="3614762288" sldId="400"/>
            <ac:spMk id="3" creationId="{DFB0BA47-D7B6-4F95-932E-A7AA615BC440}"/>
          </ac:spMkLst>
        </pc:spChg>
      </pc:sldChg>
      <pc:sldChg chg="modSp mod">
        <pc:chgData name="Alfred Asterjadhi" userId="39de57b9-85c0-4fd1-aaac-8ca2b6560ad0" providerId="ADAL" clId="{8FF28A5A-B08D-403D-ABA9-118B65EDE462}" dt="2023-05-18T23:48:58.731" v="2038" actId="207"/>
        <pc:sldMkLst>
          <pc:docMk/>
          <pc:sldMk cId="1345008357" sldId="401"/>
        </pc:sldMkLst>
        <pc:graphicFrameChg chg="mod modGraphic">
          <ac:chgData name="Alfred Asterjadhi" userId="39de57b9-85c0-4fd1-aaac-8ca2b6560ad0" providerId="ADAL" clId="{8FF28A5A-B08D-403D-ABA9-118B65EDE462}" dt="2023-05-18T23:48:58.731" v="2038" actId="207"/>
          <ac:graphicFrameMkLst>
            <pc:docMk/>
            <pc:sldMk cId="1345008357" sldId="401"/>
            <ac:graphicFrameMk id="6" creationId="{5094FBC8-BB74-47F3-965D-16BC678F4D1D}"/>
          </ac:graphicFrameMkLst>
        </pc:graphicFrameChg>
      </pc:sldChg>
      <pc:sldChg chg="addSp delSp modSp mod">
        <pc:chgData name="Alfred Asterjadhi" userId="39de57b9-85c0-4fd1-aaac-8ca2b6560ad0" providerId="ADAL" clId="{8FF28A5A-B08D-403D-ABA9-118B65EDE462}" dt="2023-05-18T23:55:15.020" v="2122" actId="207"/>
        <pc:sldMkLst>
          <pc:docMk/>
          <pc:sldMk cId="900443605" sldId="982"/>
        </pc:sldMkLst>
        <pc:spChg chg="add del mod">
          <ac:chgData name="Alfred Asterjadhi" userId="39de57b9-85c0-4fd1-aaac-8ca2b6560ad0" providerId="ADAL" clId="{8FF28A5A-B08D-403D-ABA9-118B65EDE462}" dt="2023-05-18T11:46:03.164" v="769" actId="478"/>
          <ac:spMkLst>
            <pc:docMk/>
            <pc:sldMk cId="900443605" sldId="982"/>
            <ac:spMk id="7" creationId="{2BBC1F61-A815-EBDF-6C89-A087605AB78A}"/>
          </ac:spMkLst>
        </pc:spChg>
        <pc:graphicFrameChg chg="mod modGraphic">
          <ac:chgData name="Alfred Asterjadhi" userId="39de57b9-85c0-4fd1-aaac-8ca2b6560ad0" providerId="ADAL" clId="{8FF28A5A-B08D-403D-ABA9-118B65EDE462}" dt="2023-05-18T23:55:15.020" v="2122"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8FF28A5A-B08D-403D-ABA9-118B65EDE462}" dt="2023-05-18T23:57:45.938" v="2130" actId="20577"/>
        <pc:sldMkLst>
          <pc:docMk/>
          <pc:sldMk cId="517202520" sldId="983"/>
        </pc:sldMkLst>
        <pc:graphicFrameChg chg="mod modGraphic">
          <ac:chgData name="Alfred Asterjadhi" userId="39de57b9-85c0-4fd1-aaac-8ca2b6560ad0" providerId="ADAL" clId="{8FF28A5A-B08D-403D-ABA9-118B65EDE462}" dt="2023-05-18T23:57:45.938" v="2130" actId="2057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8FF28A5A-B08D-403D-ABA9-118B65EDE462}" dt="2023-05-18T23:58:06.014" v="2133"/>
        <pc:sldMkLst>
          <pc:docMk/>
          <pc:sldMk cId="1847678110" sldId="984"/>
        </pc:sldMkLst>
        <pc:graphicFrameChg chg="mod modGraphic">
          <ac:chgData name="Alfred Asterjadhi" userId="39de57b9-85c0-4fd1-aaac-8ca2b6560ad0" providerId="ADAL" clId="{8FF28A5A-B08D-403D-ABA9-118B65EDE462}" dt="2023-05-18T23:58:06.014" v="2133"/>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8FF28A5A-B08D-403D-ABA9-118B65EDE462}" dt="2023-05-18T04:04:54.383" v="636" actId="207"/>
        <pc:sldMkLst>
          <pc:docMk/>
          <pc:sldMk cId="98822771" sldId="988"/>
        </pc:sldMkLst>
        <pc:spChg chg="mod">
          <ac:chgData name="Alfred Asterjadhi" userId="39de57b9-85c0-4fd1-aaac-8ca2b6560ad0" providerId="ADAL" clId="{8FF28A5A-B08D-403D-ABA9-118B65EDE462}" dt="2023-05-18T04:04:54.383" v="636" actId="207"/>
          <ac:spMkLst>
            <pc:docMk/>
            <pc:sldMk cId="98822771" sldId="988"/>
            <ac:spMk id="3" creationId="{DFB0BA47-D7B6-4F95-932E-A7AA615BC440}"/>
          </ac:spMkLst>
        </pc:spChg>
      </pc:sldChg>
      <pc:sldChg chg="modSp mod">
        <pc:chgData name="Alfred Asterjadhi" userId="39de57b9-85c0-4fd1-aaac-8ca2b6560ad0" providerId="ADAL" clId="{8FF28A5A-B08D-403D-ABA9-118B65EDE462}" dt="2023-05-18T11:40:10.785" v="746" actId="207"/>
        <pc:sldMkLst>
          <pc:docMk/>
          <pc:sldMk cId="1839324276" sldId="990"/>
        </pc:sldMkLst>
        <pc:spChg chg="mod">
          <ac:chgData name="Alfred Asterjadhi" userId="39de57b9-85c0-4fd1-aaac-8ca2b6560ad0" providerId="ADAL" clId="{8FF28A5A-B08D-403D-ABA9-118B65EDE462}" dt="2023-05-18T11:40:10.785" v="746" actId="207"/>
          <ac:spMkLst>
            <pc:docMk/>
            <pc:sldMk cId="1839324276" sldId="990"/>
            <ac:spMk id="3" creationId="{DFB0BA47-D7B6-4F95-932E-A7AA615BC440}"/>
          </ac:spMkLst>
        </pc:spChg>
      </pc:sldChg>
      <pc:sldChg chg="modSp mod">
        <pc:chgData name="Alfred Asterjadhi" userId="39de57b9-85c0-4fd1-aaac-8ca2b6560ad0" providerId="ADAL" clId="{8FF28A5A-B08D-403D-ABA9-118B65EDE462}" dt="2023-05-18T14:16:22.678" v="962" actId="6549"/>
        <pc:sldMkLst>
          <pc:docMk/>
          <pc:sldMk cId="2409887836" sldId="994"/>
        </pc:sldMkLst>
        <pc:spChg chg="mod">
          <ac:chgData name="Alfred Asterjadhi" userId="39de57b9-85c0-4fd1-aaac-8ca2b6560ad0" providerId="ADAL" clId="{8FF28A5A-B08D-403D-ABA9-118B65EDE462}" dt="2023-05-18T12:09:08.681" v="895" actId="13926"/>
          <ac:spMkLst>
            <pc:docMk/>
            <pc:sldMk cId="2409887836" sldId="994"/>
            <ac:spMk id="2" creationId="{4B5F0D0E-8BB7-48AB-9160-728B8B3399A2}"/>
          </ac:spMkLst>
        </pc:spChg>
        <pc:spChg chg="mod">
          <ac:chgData name="Alfred Asterjadhi" userId="39de57b9-85c0-4fd1-aaac-8ca2b6560ad0" providerId="ADAL" clId="{8FF28A5A-B08D-403D-ABA9-118B65EDE462}" dt="2023-05-18T14:16:22.678" v="962" actId="6549"/>
          <ac:spMkLst>
            <pc:docMk/>
            <pc:sldMk cId="2409887836" sldId="994"/>
            <ac:spMk id="3" creationId="{DFB0BA47-D7B6-4F95-932E-A7AA615BC440}"/>
          </ac:spMkLst>
        </pc:spChg>
      </pc:sldChg>
      <pc:sldChg chg="modSp mod">
        <pc:chgData name="Alfred Asterjadhi" userId="39de57b9-85c0-4fd1-aaac-8ca2b6560ad0" providerId="ADAL" clId="{8FF28A5A-B08D-403D-ABA9-118B65EDE462}" dt="2023-05-18T03:53:39.939" v="291" actId="207"/>
        <pc:sldMkLst>
          <pc:docMk/>
          <pc:sldMk cId="3360543781" sldId="995"/>
        </pc:sldMkLst>
        <pc:spChg chg="mod">
          <ac:chgData name="Alfred Asterjadhi" userId="39de57b9-85c0-4fd1-aaac-8ca2b6560ad0" providerId="ADAL" clId="{8FF28A5A-B08D-403D-ABA9-118B65EDE462}" dt="2023-05-17T20:04:49.869" v="273" actId="13926"/>
          <ac:spMkLst>
            <pc:docMk/>
            <pc:sldMk cId="3360543781" sldId="995"/>
            <ac:spMk id="2" creationId="{4B5F0D0E-8BB7-48AB-9160-728B8B3399A2}"/>
          </ac:spMkLst>
        </pc:spChg>
        <pc:spChg chg="mod">
          <ac:chgData name="Alfred Asterjadhi" userId="39de57b9-85c0-4fd1-aaac-8ca2b6560ad0" providerId="ADAL" clId="{8FF28A5A-B08D-403D-ABA9-118B65EDE462}" dt="2023-05-18T03:53:39.939" v="291" actId="207"/>
          <ac:spMkLst>
            <pc:docMk/>
            <pc:sldMk cId="3360543781" sldId="995"/>
            <ac:spMk id="3" creationId="{DFB0BA47-D7B6-4F95-932E-A7AA615BC440}"/>
          </ac:spMkLst>
        </pc:spChg>
      </pc:sldChg>
      <pc:sldChg chg="addSp delSp modSp mod">
        <pc:chgData name="Alfred Asterjadhi" userId="39de57b9-85c0-4fd1-aaac-8ca2b6560ad0" providerId="ADAL" clId="{8FF28A5A-B08D-403D-ABA9-118B65EDE462}" dt="2023-05-18T23:47:58.082" v="2019" actId="2164"/>
        <pc:sldMkLst>
          <pc:docMk/>
          <pc:sldMk cId="359597898" sldId="996"/>
        </pc:sldMkLst>
        <pc:spChg chg="add del mod">
          <ac:chgData name="Alfred Asterjadhi" userId="39de57b9-85c0-4fd1-aaac-8ca2b6560ad0" providerId="ADAL" clId="{8FF28A5A-B08D-403D-ABA9-118B65EDE462}" dt="2023-05-18T23:33:26.924" v="1866" actId="478"/>
          <ac:spMkLst>
            <pc:docMk/>
            <pc:sldMk cId="359597898" sldId="996"/>
            <ac:spMk id="8" creationId="{EBA20661-54E9-F54B-0D4C-9F9D6C31932C}"/>
          </ac:spMkLst>
        </pc:spChg>
        <pc:graphicFrameChg chg="mod modGraphic">
          <ac:chgData name="Alfred Asterjadhi" userId="39de57b9-85c0-4fd1-aaac-8ca2b6560ad0" providerId="ADAL" clId="{8FF28A5A-B08D-403D-ABA9-118B65EDE462}" dt="2023-05-18T23:47:58.082" v="2019" actId="2164"/>
          <ac:graphicFrameMkLst>
            <pc:docMk/>
            <pc:sldMk cId="359597898" sldId="996"/>
            <ac:graphicFrameMk id="6" creationId="{5094FBC8-BB74-47F3-965D-16BC678F4D1D}"/>
          </ac:graphicFrameMkLst>
        </pc:graphicFrameChg>
      </pc:sldChg>
      <pc:sldChg chg="modSp mod">
        <pc:chgData name="Alfred Asterjadhi" userId="39de57b9-85c0-4fd1-aaac-8ca2b6560ad0" providerId="ADAL" clId="{8FF28A5A-B08D-403D-ABA9-118B65EDE462}" dt="2023-05-18T19:12:46.289" v="1797" actId="115"/>
        <pc:sldMkLst>
          <pc:docMk/>
          <pc:sldMk cId="3140364693" sldId="997"/>
        </pc:sldMkLst>
        <pc:spChg chg="mod">
          <ac:chgData name="Alfred Asterjadhi" userId="39de57b9-85c0-4fd1-aaac-8ca2b6560ad0" providerId="ADAL" clId="{8FF28A5A-B08D-403D-ABA9-118B65EDE462}" dt="2023-05-18T19:12:46.289" v="1797" actId="115"/>
          <ac:spMkLst>
            <pc:docMk/>
            <pc:sldMk cId="3140364693" sldId="997"/>
            <ac:spMk id="11" creationId="{E25872EE-E14B-2C9B-B930-D87E10CF78B0}"/>
          </ac:spMkLst>
        </pc:spChg>
      </pc:sldChg>
      <pc:sldChg chg="addSp delSp modSp add mod">
        <pc:chgData name="Alfred Asterjadhi" userId="39de57b9-85c0-4fd1-aaac-8ca2b6560ad0" providerId="ADAL" clId="{8FF28A5A-B08D-403D-ABA9-118B65EDE462}" dt="2023-05-18T20:16:26.942" v="1837" actId="207"/>
        <pc:sldMkLst>
          <pc:docMk/>
          <pc:sldMk cId="1668111930" sldId="998"/>
        </pc:sldMkLst>
        <pc:spChg chg="mod">
          <ac:chgData name="Alfred Asterjadhi" userId="39de57b9-85c0-4fd1-aaac-8ca2b6560ad0" providerId="ADAL" clId="{8FF28A5A-B08D-403D-ABA9-118B65EDE462}" dt="2023-05-18T16:51:58.593" v="1662" actId="20577"/>
          <ac:spMkLst>
            <pc:docMk/>
            <pc:sldMk cId="1668111930" sldId="998"/>
            <ac:spMk id="2" creationId="{4B5F0D0E-8BB7-48AB-9160-728B8B3399A2}"/>
          </ac:spMkLst>
        </pc:spChg>
        <pc:spChg chg="mod">
          <ac:chgData name="Alfred Asterjadhi" userId="39de57b9-85c0-4fd1-aaac-8ca2b6560ad0" providerId="ADAL" clId="{8FF28A5A-B08D-403D-ABA9-118B65EDE462}" dt="2023-05-18T20:16:26.942" v="1837" actId="207"/>
          <ac:spMkLst>
            <pc:docMk/>
            <pc:sldMk cId="1668111930" sldId="998"/>
            <ac:spMk id="3" creationId="{DFB0BA47-D7B6-4F95-932E-A7AA615BC440}"/>
          </ac:spMkLst>
        </pc:spChg>
        <pc:spChg chg="mod">
          <ac:chgData name="Alfred Asterjadhi" userId="39de57b9-85c0-4fd1-aaac-8ca2b6560ad0" providerId="ADAL" clId="{8FF28A5A-B08D-403D-ABA9-118B65EDE462}" dt="2023-05-18T16:44:47.867" v="1404"/>
          <ac:spMkLst>
            <pc:docMk/>
            <pc:sldMk cId="1668111930" sldId="998"/>
            <ac:spMk id="4" creationId="{3462A639-621C-43E6-83A1-F4DCCA0E626D}"/>
          </ac:spMkLst>
        </pc:spChg>
        <pc:spChg chg="mod">
          <ac:chgData name="Alfred Asterjadhi" userId="39de57b9-85c0-4fd1-aaac-8ca2b6560ad0" providerId="ADAL" clId="{8FF28A5A-B08D-403D-ABA9-118B65EDE462}" dt="2023-05-18T16:44:47.867" v="1404"/>
          <ac:spMkLst>
            <pc:docMk/>
            <pc:sldMk cId="1668111930" sldId="998"/>
            <ac:spMk id="5" creationId="{344A3812-25A7-493E-9C1F-5DE586377D4F}"/>
          </ac:spMkLst>
        </pc:spChg>
        <pc:spChg chg="mod">
          <ac:chgData name="Alfred Asterjadhi" userId="39de57b9-85c0-4fd1-aaac-8ca2b6560ad0" providerId="ADAL" clId="{8FF28A5A-B08D-403D-ABA9-118B65EDE462}" dt="2023-05-18T16:44:47.867" v="1404"/>
          <ac:spMkLst>
            <pc:docMk/>
            <pc:sldMk cId="1668111930" sldId="998"/>
            <ac:spMk id="6" creationId="{974B2026-97FB-40D2-8F22-7E6D319B4EA2}"/>
          </ac:spMkLst>
        </pc:spChg>
        <pc:spChg chg="add del mod">
          <ac:chgData name="Alfred Asterjadhi" userId="39de57b9-85c0-4fd1-aaac-8ca2b6560ad0" providerId="ADAL" clId="{8FF28A5A-B08D-403D-ABA9-118B65EDE462}" dt="2023-05-18T16:44:47.867" v="1404"/>
          <ac:spMkLst>
            <pc:docMk/>
            <pc:sldMk cId="1668111930" sldId="998"/>
            <ac:spMk id="7" creationId="{AF467084-BD1B-2BEC-D1CB-919310EA2B0B}"/>
          </ac:spMkLst>
        </pc:spChg>
        <pc:spChg chg="add del mod">
          <ac:chgData name="Alfred Asterjadhi" userId="39de57b9-85c0-4fd1-aaac-8ca2b6560ad0" providerId="ADAL" clId="{8FF28A5A-B08D-403D-ABA9-118B65EDE462}" dt="2023-05-18T16:44:47.867" v="1404"/>
          <ac:spMkLst>
            <pc:docMk/>
            <pc:sldMk cId="1668111930" sldId="998"/>
            <ac:spMk id="8" creationId="{49C5FBA7-9E64-69E0-A82A-68E4AA684698}"/>
          </ac:spMkLst>
        </pc:spChg>
        <pc:spChg chg="add del mod">
          <ac:chgData name="Alfred Asterjadhi" userId="39de57b9-85c0-4fd1-aaac-8ca2b6560ad0" providerId="ADAL" clId="{8FF28A5A-B08D-403D-ABA9-118B65EDE462}" dt="2023-05-18T16:44:47.867" v="1404"/>
          <ac:spMkLst>
            <pc:docMk/>
            <pc:sldMk cId="1668111930" sldId="998"/>
            <ac:spMk id="9" creationId="{DC239328-EF9C-B855-617D-A56267725A15}"/>
          </ac:spMkLst>
        </pc:spChg>
        <pc:spChg chg="add del mod">
          <ac:chgData name="Alfred Asterjadhi" userId="39de57b9-85c0-4fd1-aaac-8ca2b6560ad0" providerId="ADAL" clId="{8FF28A5A-B08D-403D-ABA9-118B65EDE462}" dt="2023-05-18T16:44:47.867" v="1404"/>
          <ac:spMkLst>
            <pc:docMk/>
            <pc:sldMk cId="1668111930" sldId="998"/>
            <ac:spMk id="10" creationId="{1F76E806-DDBB-B164-83FC-076837F2DCFF}"/>
          </ac:spMkLst>
        </pc:spChg>
        <pc:spChg chg="add del mod">
          <ac:chgData name="Alfred Asterjadhi" userId="39de57b9-85c0-4fd1-aaac-8ca2b6560ad0" providerId="ADAL" clId="{8FF28A5A-B08D-403D-ABA9-118B65EDE462}" dt="2023-05-18T16:44:47.867" v="1404"/>
          <ac:spMkLst>
            <pc:docMk/>
            <pc:sldMk cId="1668111930" sldId="998"/>
            <ac:spMk id="11" creationId="{74C1A399-B35C-CAEB-FB7A-3032E88524C4}"/>
          </ac:spMkLst>
        </pc:spChg>
      </pc:sldChg>
      <pc:sldMasterChg chg="modSp mod">
        <pc:chgData name="Alfred Asterjadhi" userId="39de57b9-85c0-4fd1-aaac-8ca2b6560ad0" providerId="ADAL" clId="{8FF28A5A-B08D-403D-ABA9-118B65EDE462}" dt="2023-05-18T16:52:28.459" v="1670" actId="6549"/>
        <pc:sldMasterMkLst>
          <pc:docMk/>
          <pc:sldMasterMk cId="0" sldId="2147483648"/>
        </pc:sldMasterMkLst>
        <pc:spChg chg="mod">
          <ac:chgData name="Alfred Asterjadhi" userId="39de57b9-85c0-4fd1-aaac-8ca2b6560ad0" providerId="ADAL" clId="{8FF28A5A-B08D-403D-ABA9-118B65EDE462}" dt="2023-05-18T16:52:28.459" v="1670"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BF499BAC-471B-4105-9FAC-2971E1489190}"/>
    <pc:docChg chg="undo custSel addSld delSld modSld modMainMaster">
      <pc:chgData name="Alfred Asterjadhi" userId="39de57b9-85c0-4fd1-aaac-8ca2b6560ad0" providerId="ADAL" clId="{BF499BAC-471B-4105-9FAC-2971E1489190}" dt="2023-05-17T13:27:01.186" v="4140" actId="6549"/>
      <pc:docMkLst>
        <pc:docMk/>
      </pc:docMkLst>
      <pc:sldChg chg="modSp mod">
        <pc:chgData name="Alfred Asterjadhi" userId="39de57b9-85c0-4fd1-aaac-8ca2b6560ad0" providerId="ADAL" clId="{BF499BAC-471B-4105-9FAC-2971E1489190}" dt="2023-05-16T20:52:56.136" v="3571"/>
        <pc:sldMkLst>
          <pc:docMk/>
          <pc:sldMk cId="2243228416" sldId="299"/>
        </pc:sldMkLst>
        <pc:spChg chg="mod">
          <ac:chgData name="Alfred Asterjadhi" userId="39de57b9-85c0-4fd1-aaac-8ca2b6560ad0" providerId="ADAL" clId="{BF499BAC-471B-4105-9FAC-2971E1489190}" dt="2023-05-16T20:52:56.136" v="3571"/>
          <ac:spMkLst>
            <pc:docMk/>
            <pc:sldMk cId="2243228416" sldId="299"/>
            <ac:spMk id="3" creationId="{3857177C-4F12-41D1-AB93-6925069E5DB9}"/>
          </ac:spMkLst>
        </pc:spChg>
      </pc:sldChg>
      <pc:sldChg chg="modSp mod">
        <pc:chgData name="Alfred Asterjadhi" userId="39de57b9-85c0-4fd1-aaac-8ca2b6560ad0" providerId="ADAL" clId="{BF499BAC-471B-4105-9FAC-2971E1489190}" dt="2023-05-15T16:30:26.861" v="1916" actId="20577"/>
        <pc:sldMkLst>
          <pc:docMk/>
          <pc:sldMk cId="1766754893" sldId="346"/>
        </pc:sldMkLst>
        <pc:spChg chg="mod">
          <ac:chgData name="Alfred Asterjadhi" userId="39de57b9-85c0-4fd1-aaac-8ca2b6560ad0" providerId="ADAL" clId="{BF499BAC-471B-4105-9FAC-2971E1489190}" dt="2023-05-15T14:52:15.544" v="1865"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5T16:30:26.861" v="1916" actId="20577"/>
          <ac:spMkLst>
            <pc:docMk/>
            <pc:sldMk cId="1766754893" sldId="346"/>
            <ac:spMk id="3" creationId="{DFB0BA47-D7B6-4F95-932E-A7AA615BC440}"/>
          </ac:spMkLst>
        </pc:spChg>
      </pc:sldChg>
      <pc:sldChg chg="addSp delSp modSp mod">
        <pc:chgData name="Alfred Asterjadhi" userId="39de57b9-85c0-4fd1-aaac-8ca2b6560ad0" providerId="ADAL" clId="{BF499BAC-471B-4105-9FAC-2971E1489190}" dt="2023-05-17T12:56:06.304" v="4103" actId="207"/>
        <pc:sldMkLst>
          <pc:docMk/>
          <pc:sldMk cId="2875004496" sldId="364"/>
        </pc:sldMkLst>
        <pc:spChg chg="add del">
          <ac:chgData name="Alfred Asterjadhi" userId="39de57b9-85c0-4fd1-aaac-8ca2b6560ad0" providerId="ADAL" clId="{BF499BAC-471B-4105-9FAC-2971E1489190}" dt="2023-05-17T12:55:48.256" v="4098" actId="22"/>
          <ac:spMkLst>
            <pc:docMk/>
            <pc:sldMk cId="2875004496" sldId="364"/>
            <ac:spMk id="8" creationId="{FD70E718-7914-CE61-7CC8-F552FC7DD1DC}"/>
          </ac:spMkLst>
        </pc:spChg>
        <pc:graphicFrameChg chg="mod modGraphic">
          <ac:chgData name="Alfred Asterjadhi" userId="39de57b9-85c0-4fd1-aaac-8ca2b6560ad0" providerId="ADAL" clId="{BF499BAC-471B-4105-9FAC-2971E1489190}" dt="2023-05-17T12:56:06.304" v="4103"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13:14:48.987" v="1862" actId="14100"/>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5T13:13:42.403" v="1855"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5T13:14:48.987" v="1862" actId="14100"/>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5T22:15:01.312" v="2195" actId="13926"/>
        <pc:sldMkLst>
          <pc:docMk/>
          <pc:sldMk cId="3049755149" sldId="371"/>
        </pc:sldMkLst>
        <pc:spChg chg="mod">
          <ac:chgData name="Alfred Asterjadhi" userId="39de57b9-85c0-4fd1-aaac-8ca2b6560ad0" providerId="ADAL" clId="{BF499BAC-471B-4105-9FAC-2971E1489190}" dt="2023-05-15T22:15:01.312" v="219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5T22:13:46.776" v="2182" actId="207"/>
          <ac:spMkLst>
            <pc:docMk/>
            <pc:sldMk cId="3049755149" sldId="371"/>
            <ac:spMk id="3" creationId="{DFB0BA47-D7B6-4F95-932E-A7AA615BC440}"/>
          </ac:spMkLst>
        </pc:spChg>
      </pc:sldChg>
      <pc:sldChg chg="addSp delSp modSp mod">
        <pc:chgData name="Alfred Asterjadhi" userId="39de57b9-85c0-4fd1-aaac-8ca2b6560ad0" providerId="ADAL" clId="{BF499BAC-471B-4105-9FAC-2971E1489190}" dt="2023-05-17T12:11:09.911" v="3678" actId="478"/>
        <pc:sldMkLst>
          <pc:docMk/>
          <pc:sldMk cId="2696761607" sldId="393"/>
        </pc:sldMkLst>
        <pc:spChg chg="add del mod">
          <ac:chgData name="Alfred Asterjadhi" userId="39de57b9-85c0-4fd1-aaac-8ca2b6560ad0" providerId="ADAL" clId="{BF499BAC-471B-4105-9FAC-2971E1489190}" dt="2023-05-16T20:26:44.483" v="3531" actId="478"/>
          <ac:spMkLst>
            <pc:docMk/>
            <pc:sldMk cId="2696761607" sldId="393"/>
            <ac:spMk id="8" creationId="{EF2D9E38-6BA6-24CD-8491-26ED6741B88D}"/>
          </ac:spMkLst>
        </pc:spChg>
        <pc:spChg chg="add del mod">
          <ac:chgData name="Alfred Asterjadhi" userId="39de57b9-85c0-4fd1-aaac-8ca2b6560ad0" providerId="ADAL" clId="{BF499BAC-471B-4105-9FAC-2971E1489190}" dt="2023-05-17T12:11:09.911" v="3678" actId="478"/>
          <ac:spMkLst>
            <pc:docMk/>
            <pc:sldMk cId="2696761607" sldId="393"/>
            <ac:spMk id="10" creationId="{BE18F221-D021-E1CF-59FD-91F754BA18B4}"/>
          </ac:spMkLst>
        </pc:spChg>
        <pc:graphicFrameChg chg="mod modGraphic">
          <ac:chgData name="Alfred Asterjadhi" userId="39de57b9-85c0-4fd1-aaac-8ca2b6560ad0" providerId="ADAL" clId="{BF499BAC-471B-4105-9FAC-2971E1489190}" dt="2023-05-16T20:26:52.123" v="3562" actId="2057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BF499BAC-471B-4105-9FAC-2971E1489190}" dt="2023-05-17T12:17:54.663" v="3739" actId="478"/>
        <pc:sldMkLst>
          <pc:docMk/>
          <pc:sldMk cId="1616804006" sldId="394"/>
        </pc:sldMkLst>
        <pc:spChg chg="add del mod">
          <ac:chgData name="Alfred Asterjadhi" userId="39de57b9-85c0-4fd1-aaac-8ca2b6560ad0" providerId="ADAL" clId="{BF499BAC-471B-4105-9FAC-2971E1489190}" dt="2023-05-17T12:01:26.533" v="3609" actId="478"/>
          <ac:spMkLst>
            <pc:docMk/>
            <pc:sldMk cId="1616804006" sldId="394"/>
            <ac:spMk id="8" creationId="{49352DAF-D8BD-4099-C812-3896DF3490C4}"/>
          </ac:spMkLst>
        </pc:spChg>
        <pc:spChg chg="add del mod">
          <ac:chgData name="Alfred Asterjadhi" userId="39de57b9-85c0-4fd1-aaac-8ca2b6560ad0" providerId="ADAL" clId="{BF499BAC-471B-4105-9FAC-2971E1489190}" dt="2023-05-17T12:10:24.877" v="3675" actId="478"/>
          <ac:spMkLst>
            <pc:docMk/>
            <pc:sldMk cId="1616804006" sldId="394"/>
            <ac:spMk id="10" creationId="{FCD0A813-B4B0-E3FC-2340-59991394D397}"/>
          </ac:spMkLst>
        </pc:spChg>
        <pc:spChg chg="add del mod">
          <ac:chgData name="Alfred Asterjadhi" userId="39de57b9-85c0-4fd1-aaac-8ca2b6560ad0" providerId="ADAL" clId="{BF499BAC-471B-4105-9FAC-2971E1489190}" dt="2023-05-17T12:17:54.663" v="3739" actId="478"/>
          <ac:spMkLst>
            <pc:docMk/>
            <pc:sldMk cId="1616804006" sldId="394"/>
            <ac:spMk id="12" creationId="{C4A552D5-166C-DC7C-9A63-97DE59EA278D}"/>
          </ac:spMkLst>
        </pc:spChg>
        <pc:graphicFrameChg chg="mod modGraphic">
          <ac:chgData name="Alfred Asterjadhi" userId="39de57b9-85c0-4fd1-aaac-8ca2b6560ad0" providerId="ADAL" clId="{BF499BAC-471B-4105-9FAC-2971E1489190}" dt="2023-05-17T12:16:26.433" v="3714" actId="20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6T20:30:48.455" v="3563" actId="207"/>
        <pc:sldMkLst>
          <pc:docMk/>
          <pc:sldMk cId="917226829" sldId="396"/>
        </pc:sldMkLst>
        <pc:spChg chg="mod">
          <ac:chgData name="Alfred Asterjadhi" userId="39de57b9-85c0-4fd1-aaac-8ca2b6560ad0" providerId="ADAL" clId="{BF499BAC-471B-4105-9FAC-2971E1489190}" dt="2023-05-16T17:38:44.094" v="3439" actId="13926"/>
          <ac:spMkLst>
            <pc:docMk/>
            <pc:sldMk cId="917226829" sldId="396"/>
            <ac:spMk id="2" creationId="{4B5F0D0E-8BB7-48AB-9160-728B8B3399A2}"/>
          </ac:spMkLst>
        </pc:spChg>
        <pc:spChg chg="mod">
          <ac:chgData name="Alfred Asterjadhi" userId="39de57b9-85c0-4fd1-aaac-8ca2b6560ad0" providerId="ADAL" clId="{BF499BAC-471B-4105-9FAC-2971E1489190}" dt="2023-05-16T20:30:48.455" v="3563" actId="207"/>
          <ac:spMkLst>
            <pc:docMk/>
            <pc:sldMk cId="917226829" sldId="396"/>
            <ac:spMk id="3" creationId="{DFB0BA47-D7B6-4F95-932E-A7AA615BC440}"/>
          </ac:spMkLst>
        </pc:spChg>
      </pc:sldChg>
      <pc:sldChg chg="addSp delSp modSp mod">
        <pc:chgData name="Alfred Asterjadhi" userId="39de57b9-85c0-4fd1-aaac-8ca2b6560ad0" providerId="ADAL" clId="{BF499BAC-471B-4105-9FAC-2971E1489190}" dt="2023-05-17T12:25:45.810" v="3780" actId="13926"/>
        <pc:sldMkLst>
          <pc:docMk/>
          <pc:sldMk cId="3614762288" sldId="400"/>
        </pc:sldMkLst>
        <pc:spChg chg="mod">
          <ac:chgData name="Alfred Asterjadhi" userId="39de57b9-85c0-4fd1-aaac-8ca2b6560ad0" providerId="ADAL" clId="{BF499BAC-471B-4105-9FAC-2971E1489190}" dt="2023-05-17T12:25:45.810" v="3780" actId="13926"/>
          <ac:spMkLst>
            <pc:docMk/>
            <pc:sldMk cId="3614762288" sldId="400"/>
            <ac:spMk id="2" creationId="{4B5F0D0E-8BB7-48AB-9160-728B8B3399A2}"/>
          </ac:spMkLst>
        </pc:spChg>
        <pc:spChg chg="mod">
          <ac:chgData name="Alfred Asterjadhi" userId="39de57b9-85c0-4fd1-aaac-8ca2b6560ad0" providerId="ADAL" clId="{BF499BAC-471B-4105-9FAC-2971E1489190}" dt="2023-05-17T12:23:09.090" v="3778" actId="20577"/>
          <ac:spMkLst>
            <pc:docMk/>
            <pc:sldMk cId="3614762288" sldId="400"/>
            <ac:spMk id="3" creationId="{DFB0BA47-D7B6-4F95-932E-A7AA615BC440}"/>
          </ac:spMkLst>
        </pc:spChg>
        <pc:graphicFrameChg chg="add del mod modGraphic">
          <ac:chgData name="Alfred Asterjadhi" userId="39de57b9-85c0-4fd1-aaac-8ca2b6560ad0" providerId="ADAL" clId="{BF499BAC-471B-4105-9FAC-2971E1489190}" dt="2023-05-17T12:22:34.573" v="3768" actId="478"/>
          <ac:graphicFrameMkLst>
            <pc:docMk/>
            <pc:sldMk cId="3614762288" sldId="400"/>
            <ac:graphicFrameMk id="7" creationId="{A6BD8E15-29A2-D77A-315F-DB8A13EFD727}"/>
          </ac:graphicFrameMkLst>
        </pc:graphicFrameChg>
      </pc:sldChg>
      <pc:sldChg chg="modSp mod">
        <pc:chgData name="Alfred Asterjadhi" userId="39de57b9-85c0-4fd1-aaac-8ca2b6560ad0" providerId="ADAL" clId="{BF499BAC-471B-4105-9FAC-2971E1489190}" dt="2023-05-17T12:59:25.202" v="4118" actId="207"/>
        <pc:sldMkLst>
          <pc:docMk/>
          <pc:sldMk cId="1345008357" sldId="401"/>
        </pc:sldMkLst>
        <pc:graphicFrameChg chg="mod modGraphic">
          <ac:chgData name="Alfred Asterjadhi" userId="39de57b9-85c0-4fd1-aaac-8ca2b6560ad0" providerId="ADAL" clId="{BF499BAC-471B-4105-9FAC-2971E1489190}" dt="2023-05-17T12:59:25.202" v="4118" actId="20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7T12:38:14.600" v="4021" actId="207"/>
        <pc:sldMkLst>
          <pc:docMk/>
          <pc:sldMk cId="900443605" sldId="982"/>
        </pc:sldMkLst>
        <pc:graphicFrameChg chg="mod modGraphic">
          <ac:chgData name="Alfred Asterjadhi" userId="39de57b9-85c0-4fd1-aaac-8ca2b6560ad0" providerId="ADAL" clId="{BF499BAC-471B-4105-9FAC-2971E1489190}" dt="2023-05-17T12:38:14.600" v="4021" actId="207"/>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7T12:31:24.395" v="3870" actId="6549"/>
        <pc:sldMkLst>
          <pc:docMk/>
          <pc:sldMk cId="1847678110" sldId="984"/>
        </pc:sldMkLst>
        <pc:graphicFrameChg chg="mod modGraphic">
          <ac:chgData name="Alfred Asterjadhi" userId="39de57b9-85c0-4fd1-aaac-8ca2b6560ad0" providerId="ADAL" clId="{BF499BAC-471B-4105-9FAC-2971E1489190}" dt="2023-05-17T12:31:24.395" v="3870" actId="6549"/>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5T13:28:31.905" v="1863" actId="120"/>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5T13:28:31.905" v="1863" actId="120"/>
          <ac:graphicFrameMkLst>
            <pc:docMk/>
            <pc:sldMk cId="2988653792" sldId="985"/>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22:14:56.757" v="2194" actId="13926"/>
        <pc:sldMkLst>
          <pc:docMk/>
          <pc:sldMk cId="505590070" sldId="986"/>
        </pc:sldMkLst>
        <pc:spChg chg="mod">
          <ac:chgData name="Alfred Asterjadhi" userId="39de57b9-85c0-4fd1-aaac-8ca2b6560ad0" providerId="ADAL" clId="{BF499BAC-471B-4105-9FAC-2971E1489190}" dt="2023-05-15T22:14:56.757" v="219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5T22:14:53.259" v="2193" actId="207"/>
          <ac:spMkLst>
            <pc:docMk/>
            <pc:sldMk cId="505590070" sldId="986"/>
            <ac:spMk id="3" creationId="{DFB0BA47-D7B6-4F95-932E-A7AA615BC440}"/>
          </ac:spMkLst>
        </pc:spChg>
        <pc:graphicFrameChg chg="add del">
          <ac:chgData name="Alfred Asterjadhi" userId="39de57b9-85c0-4fd1-aaac-8ca2b6560ad0" providerId="ADAL" clId="{BF499BAC-471B-4105-9FAC-2971E1489190}" dt="2023-05-14T22:30:28.565" v="1709"/>
          <ac:graphicFrameMkLst>
            <pc:docMk/>
            <pc:sldMk cId="505590070" sldId="986"/>
            <ac:graphicFrameMk id="7" creationId="{B83F0B97-71D5-2147-9D37-18A3E2D1436C}"/>
          </ac:graphicFrameMkLst>
        </pc:graphicFrameChg>
      </pc:sldChg>
      <pc:sldChg chg="modSp mod">
        <pc:chgData name="Alfred Asterjadhi" userId="39de57b9-85c0-4fd1-aaac-8ca2b6560ad0" providerId="ADAL" clId="{BF499BAC-471B-4105-9FAC-2971E1489190}" dt="2023-05-16T14:07:07.964" v="3259" actId="207"/>
        <pc:sldMkLst>
          <pc:docMk/>
          <pc:sldMk cId="3253423641" sldId="987"/>
        </pc:sldMkLst>
        <pc:spChg chg="mod">
          <ac:chgData name="Alfred Asterjadhi" userId="39de57b9-85c0-4fd1-aaac-8ca2b6560ad0" providerId="ADAL" clId="{BF499BAC-471B-4105-9FAC-2971E1489190}" dt="2023-05-16T14:07:01.932" v="3258" actId="13926"/>
          <ac:spMkLst>
            <pc:docMk/>
            <pc:sldMk cId="3253423641" sldId="987"/>
            <ac:spMk id="2" creationId="{4B5F0D0E-8BB7-48AB-9160-728B8B3399A2}"/>
          </ac:spMkLst>
        </pc:spChg>
        <pc:spChg chg="mod">
          <ac:chgData name="Alfred Asterjadhi" userId="39de57b9-85c0-4fd1-aaac-8ca2b6560ad0" providerId="ADAL" clId="{BF499BAC-471B-4105-9FAC-2971E1489190}" dt="2023-05-16T14:07:07.964" v="3259" actId="207"/>
          <ac:spMkLst>
            <pc:docMk/>
            <pc:sldMk cId="3253423641" sldId="987"/>
            <ac:spMk id="3" creationId="{DFB0BA47-D7B6-4F95-932E-A7AA615BC440}"/>
          </ac:spMkLst>
        </pc:spChg>
      </pc:sldChg>
      <pc:sldChg chg="modSp mod">
        <pc:chgData name="Alfred Asterjadhi" userId="39de57b9-85c0-4fd1-aaac-8ca2b6560ad0" providerId="ADAL" clId="{BF499BAC-471B-4105-9FAC-2971E1489190}" dt="2023-05-16T20:24:53.964" v="3506" actId="13926"/>
        <pc:sldMkLst>
          <pc:docMk/>
          <pc:sldMk cId="98822771" sldId="988"/>
        </pc:sldMkLst>
        <pc:spChg chg="mod">
          <ac:chgData name="Alfred Asterjadhi" userId="39de57b9-85c0-4fd1-aaac-8ca2b6560ad0" providerId="ADAL" clId="{BF499BAC-471B-4105-9FAC-2971E1489190}" dt="2023-05-16T20:24:53.964" v="3506" actId="13926"/>
          <ac:spMkLst>
            <pc:docMk/>
            <pc:sldMk cId="98822771" sldId="988"/>
            <ac:spMk id="2" creationId="{4B5F0D0E-8BB7-48AB-9160-728B8B3399A2}"/>
          </ac:spMkLst>
        </pc:spChg>
        <pc:spChg chg="mod">
          <ac:chgData name="Alfred Asterjadhi" userId="39de57b9-85c0-4fd1-aaac-8ca2b6560ad0" providerId="ADAL" clId="{BF499BAC-471B-4105-9FAC-2971E1489190}" dt="2023-05-16T20:24:50.751" v="3505" actId="207"/>
          <ac:spMkLst>
            <pc:docMk/>
            <pc:sldMk cId="98822771" sldId="988"/>
            <ac:spMk id="3" creationId="{DFB0BA47-D7B6-4F95-932E-A7AA615BC440}"/>
          </ac:spMkLst>
        </pc:spChg>
      </pc:sldChg>
      <pc:sldChg chg="addSp delSp modSp mod">
        <pc:chgData name="Alfred Asterjadhi" userId="39de57b9-85c0-4fd1-aaac-8ca2b6560ad0" providerId="ADAL" clId="{BF499BAC-471B-4105-9FAC-2971E1489190}" dt="2023-05-17T12:05:39.437" v="3620" actId="22"/>
        <pc:sldMkLst>
          <pc:docMk/>
          <pc:sldMk cId="3577588007" sldId="989"/>
        </pc:sldMkLst>
        <pc:spChg chg="mod">
          <ac:chgData name="Alfred Asterjadhi" userId="39de57b9-85c0-4fd1-aaac-8ca2b6560ad0" providerId="ADAL" clId="{BF499BAC-471B-4105-9FAC-2971E1489190}" dt="2023-05-16T15:36:22.483" v="3408" actId="13926"/>
          <ac:spMkLst>
            <pc:docMk/>
            <pc:sldMk cId="3577588007" sldId="989"/>
            <ac:spMk id="2" creationId="{4B5F0D0E-8BB7-48AB-9160-728B8B3399A2}"/>
          </ac:spMkLst>
        </pc:spChg>
        <pc:spChg chg="mod">
          <ac:chgData name="Alfred Asterjadhi" userId="39de57b9-85c0-4fd1-aaac-8ca2b6560ad0" providerId="ADAL" clId="{BF499BAC-471B-4105-9FAC-2971E1489190}" dt="2023-05-16T16:30:22.485" v="3435" actId="207"/>
          <ac:spMkLst>
            <pc:docMk/>
            <pc:sldMk cId="3577588007" sldId="989"/>
            <ac:spMk id="3" creationId="{DFB0BA47-D7B6-4F95-932E-A7AA615BC440}"/>
          </ac:spMkLst>
        </pc:spChg>
        <pc:spChg chg="add del">
          <ac:chgData name="Alfred Asterjadhi" userId="39de57b9-85c0-4fd1-aaac-8ca2b6560ad0" providerId="ADAL" clId="{BF499BAC-471B-4105-9FAC-2971E1489190}" dt="2023-05-17T12:05:39.437" v="3620" actId="22"/>
          <ac:spMkLst>
            <pc:docMk/>
            <pc:sldMk cId="3577588007" sldId="989"/>
            <ac:spMk id="8" creationId="{BB3F5FEC-0339-7F61-D55A-B17ADE26FBAA}"/>
          </ac:spMkLst>
        </pc:spChg>
      </pc:sldChg>
      <pc:sldChg chg="modSp mod">
        <pc:chgData name="Alfred Asterjadhi" userId="39de57b9-85c0-4fd1-aaac-8ca2b6560ad0" providerId="ADAL" clId="{BF499BAC-471B-4105-9FAC-2971E1489190}" dt="2023-05-17T12:55:33.422" v="4096" actId="13926"/>
        <pc:sldMkLst>
          <pc:docMk/>
          <pc:sldMk cId="1839324276" sldId="990"/>
        </pc:sldMkLst>
        <pc:spChg chg="mod">
          <ac:chgData name="Alfred Asterjadhi" userId="39de57b9-85c0-4fd1-aaac-8ca2b6560ad0" providerId="ADAL" clId="{BF499BAC-471B-4105-9FAC-2971E1489190}" dt="2023-05-17T12:55:33.422" v="4096" actId="13926"/>
          <ac:spMkLst>
            <pc:docMk/>
            <pc:sldMk cId="1839324276" sldId="990"/>
            <ac:spMk id="2" creationId="{4B5F0D0E-8BB7-48AB-9160-728B8B3399A2}"/>
          </ac:spMkLst>
        </pc:spChg>
        <pc:spChg chg="mod">
          <ac:chgData name="Alfred Asterjadhi" userId="39de57b9-85c0-4fd1-aaac-8ca2b6560ad0" providerId="ADAL" clId="{BF499BAC-471B-4105-9FAC-2971E1489190}" dt="2023-05-17T12:55:22.930" v="4095" actId="20577"/>
          <ac:spMkLst>
            <pc:docMk/>
            <pc:sldMk cId="1839324276" sldId="990"/>
            <ac:spMk id="3" creationId="{DFB0BA47-D7B6-4F95-932E-A7AA615BC440}"/>
          </ac:spMkLst>
        </pc:spChg>
      </pc:sldChg>
      <pc:sldChg chg="modSp mod">
        <pc:chgData name="Alfred Asterjadhi" userId="39de57b9-85c0-4fd1-aaac-8ca2b6560ad0" providerId="ADAL" clId="{BF499BAC-471B-4105-9FAC-2971E1489190}" dt="2023-05-17T12:26:54.004" v="3784" actId="207"/>
        <pc:sldMkLst>
          <pc:docMk/>
          <pc:sldMk cId="1898342874" sldId="991"/>
        </pc:sldMkLst>
        <pc:spChg chg="mod">
          <ac:chgData name="Alfred Asterjadhi" userId="39de57b9-85c0-4fd1-aaac-8ca2b6560ad0" providerId="ADAL" clId="{BF499BAC-471B-4105-9FAC-2971E1489190}" dt="2023-05-17T12:13:48.012" v="3679" actId="13926"/>
          <ac:spMkLst>
            <pc:docMk/>
            <pc:sldMk cId="1898342874" sldId="991"/>
            <ac:spMk id="2" creationId="{4B5F0D0E-8BB7-48AB-9160-728B8B3399A2}"/>
          </ac:spMkLst>
        </pc:spChg>
        <pc:spChg chg="mod">
          <ac:chgData name="Alfred Asterjadhi" userId="39de57b9-85c0-4fd1-aaac-8ca2b6560ad0" providerId="ADAL" clId="{BF499BAC-471B-4105-9FAC-2971E1489190}" dt="2023-05-17T12:26:54.004" v="3784" actId="207"/>
          <ac:spMkLst>
            <pc:docMk/>
            <pc:sldMk cId="1898342874" sldId="991"/>
            <ac:spMk id="3" creationId="{DFB0BA47-D7B6-4F95-932E-A7AA615BC440}"/>
          </ac:spMkLst>
        </pc:spChg>
      </pc:sldChg>
      <pc:sldChg chg="modSp mod">
        <pc:chgData name="Alfred Asterjadhi" userId="39de57b9-85c0-4fd1-aaac-8ca2b6560ad0" providerId="ADAL" clId="{BF499BAC-471B-4105-9FAC-2971E1489190}" dt="2023-05-17T11:59:36.659" v="3603" actId="13926"/>
        <pc:sldMkLst>
          <pc:docMk/>
          <pc:sldMk cId="705428555" sldId="992"/>
        </pc:sldMkLst>
        <pc:spChg chg="mod">
          <ac:chgData name="Alfred Asterjadhi" userId="39de57b9-85c0-4fd1-aaac-8ca2b6560ad0" providerId="ADAL" clId="{BF499BAC-471B-4105-9FAC-2971E1489190}" dt="2023-05-17T11:59:36.659" v="3603" actId="13926"/>
          <ac:spMkLst>
            <pc:docMk/>
            <pc:sldMk cId="705428555" sldId="992"/>
            <ac:spMk id="2" creationId="{4B5F0D0E-8BB7-48AB-9160-728B8B3399A2}"/>
          </ac:spMkLst>
        </pc:spChg>
        <pc:spChg chg="mod">
          <ac:chgData name="Alfred Asterjadhi" userId="39de57b9-85c0-4fd1-aaac-8ca2b6560ad0" providerId="ADAL" clId="{BF499BAC-471B-4105-9FAC-2971E1489190}" dt="2023-05-17T11:59:33.757" v="3602" actId="13926"/>
          <ac:spMkLst>
            <pc:docMk/>
            <pc:sldMk cId="705428555" sldId="992"/>
            <ac:spMk id="3" creationId="{DFB0BA47-D7B6-4F95-932E-A7AA615BC440}"/>
          </ac:spMkLst>
        </pc:spChg>
      </pc:sldChg>
      <pc:sldChg chg="modSp mod">
        <pc:chgData name="Alfred Asterjadhi" userId="39de57b9-85c0-4fd1-aaac-8ca2b6560ad0" providerId="ADAL" clId="{BF499BAC-471B-4105-9FAC-2971E1489190}" dt="2023-05-17T12:36:43.911" v="4004" actId="20577"/>
        <pc:sldMkLst>
          <pc:docMk/>
          <pc:sldMk cId="3360543781" sldId="995"/>
        </pc:sldMkLst>
        <pc:spChg chg="mod">
          <ac:chgData name="Alfred Asterjadhi" userId="39de57b9-85c0-4fd1-aaac-8ca2b6560ad0" providerId="ADAL" clId="{BF499BAC-471B-4105-9FAC-2971E1489190}" dt="2023-05-17T12:26:14.761" v="3783" actId="13926"/>
          <ac:spMkLst>
            <pc:docMk/>
            <pc:sldMk cId="3360543781" sldId="995"/>
            <ac:spMk id="2" creationId="{4B5F0D0E-8BB7-48AB-9160-728B8B3399A2}"/>
          </ac:spMkLst>
        </pc:spChg>
        <pc:spChg chg="mod">
          <ac:chgData name="Alfred Asterjadhi" userId="39de57b9-85c0-4fd1-aaac-8ca2b6560ad0" providerId="ADAL" clId="{BF499BAC-471B-4105-9FAC-2971E1489190}" dt="2023-05-17T12:36:43.911" v="4004" actId="20577"/>
          <ac:spMkLst>
            <pc:docMk/>
            <pc:sldMk cId="3360543781" sldId="995"/>
            <ac:spMk id="3" creationId="{DFB0BA47-D7B6-4F95-932E-A7AA615BC440}"/>
          </ac:spMkLst>
        </pc:spChg>
      </pc:sldChg>
      <pc:sldChg chg="modSp add mod">
        <pc:chgData name="Alfred Asterjadhi" userId="39de57b9-85c0-4fd1-aaac-8ca2b6560ad0" providerId="ADAL" clId="{BF499BAC-471B-4105-9FAC-2971E1489190}" dt="2023-05-17T13:03:18.115" v="4138" actId="207"/>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7T13:03:18.115" v="4138" actId="207"/>
          <ac:graphicFrameMkLst>
            <pc:docMk/>
            <pc:sldMk cId="359597898" sldId="996"/>
            <ac:graphicFrameMk id="6" creationId="{5094FBC8-BB74-47F3-965D-16BC678F4D1D}"/>
          </ac:graphicFrameMkLst>
        </pc:graphicFrameChg>
      </pc:sldChg>
      <pc:sldChg chg="modSp add del mod">
        <pc:chgData name="Alfred Asterjadhi" userId="39de57b9-85c0-4fd1-aaac-8ca2b6560ad0" providerId="ADAL" clId="{BF499BAC-471B-4105-9FAC-2971E1489190}" dt="2023-05-17T12:59:37.435" v="4119" actId="4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sldMasterChg chg="modSp mod">
        <pc:chgData name="Alfred Asterjadhi" userId="39de57b9-85c0-4fd1-aaac-8ca2b6560ad0" providerId="ADAL" clId="{BF499BAC-471B-4105-9FAC-2971E1489190}" dt="2023-05-17T13:27:01.186" v="4140" actId="6549"/>
        <pc:sldMasterMkLst>
          <pc:docMk/>
          <pc:sldMasterMk cId="0" sldId="2147483648"/>
        </pc:sldMasterMkLst>
        <pc:spChg chg="mod">
          <ac:chgData name="Alfred Asterjadhi" userId="39de57b9-85c0-4fd1-aaac-8ca2b6560ad0" providerId="ADAL" clId="{BF499BAC-471B-4105-9FAC-2971E1489190}" dt="2023-05-17T13:27:01.186" v="4140"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802.11-23/0597r9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630-00-00be-lb-271-cr-for-35-7-2-part-ii.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01-00-00be-lb-271-cids-on-coexistence-assurance-document.docx" TargetMode="External"/><Relationship Id="rId2" Type="http://schemas.openxmlformats.org/officeDocument/2006/relationships/hyperlink" Target="https://mentor.ieee.org/802.11/dcn/23/11-23-0306-00-00be-cr-for-35-5-2-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92-00-00be-lb271-cr-for-section-9-3-1-19-part2.doc" TargetMode="External"/><Relationship Id="rId11" Type="http://schemas.openxmlformats.org/officeDocument/2006/relationships/hyperlink" Target="https://mentor.ieee.org/802.11/dcn/23/11-23-0520-00-00be-lb271-cr-for-9-3-1-22-9.docx" TargetMode="External"/><Relationship Id="rId5" Type="http://schemas.openxmlformats.org/officeDocument/2006/relationships/hyperlink" Target="https://mentor.ieee.org/802.11/dcn/23/11-23-0669-00-00be-lb2271-cr-for-section-9-3-1-19-part1.doc" TargetMode="External"/><Relationship Id="rId10" Type="http://schemas.openxmlformats.org/officeDocument/2006/relationships/hyperlink" Target="https://mentor.ieee.org/802.11/dcn/23/11-23-0689-00-00be-lb271-cr-for-9-4-2-313-4-supported-eht-mcs-and-nss-set-field.docx" TargetMode="External"/><Relationship Id="rId4" Type="http://schemas.openxmlformats.org/officeDocument/2006/relationships/hyperlink" Target="https://mentor.ieee.org/802.11/dcn/23/11-23-0519-00-00be-lb271-cr-for-9-3-1-22-5.docx" TargetMode="External"/><Relationship Id="rId9" Type="http://schemas.openxmlformats.org/officeDocument/2006/relationships/hyperlink" Target="https://mentor.ieee.org/802.11/dcn/23/11-23-0716-00-00be-lb271-cr-for-clause-6-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22-00-00be-lb271-cr-for-9-4-2-313-2.docx" TargetMode="External"/><Relationship Id="rId3" Type="http://schemas.openxmlformats.org/officeDocument/2006/relationships/hyperlink" Target="https://mentor.ieee.org/802.11/dcn/23/11-23-0735-00-00be-12-2-10-fixes.docx" TargetMode="External"/><Relationship Id="rId7" Type="http://schemas.openxmlformats.org/officeDocument/2006/relationships/hyperlink" Target="https://mentor.ieee.org/802.11/dcn/23/11-23-0367-02-00be-lb271-crs-on-9-4-1-71.docx" TargetMode="External"/><Relationship Id="rId2" Type="http://schemas.openxmlformats.org/officeDocument/2006/relationships/hyperlink" Target="https://mentor.ieee.org/802.11/dcn/23/11-23-0728-00-00be-lb271-cr-for-35-15-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02-00-00be-lb-271-cr-for-9-2-4-8.docx" TargetMode="External"/><Relationship Id="rId5" Type="http://schemas.openxmlformats.org/officeDocument/2006/relationships/hyperlink" Target="https://mentor.ieee.org/802.11/dcn/23/11-23-0671-00-00be-lb271-cr-for-clause-9-4-1-72.docx" TargetMode="External"/><Relationship Id="rId4" Type="http://schemas.openxmlformats.org/officeDocument/2006/relationships/hyperlink" Target="https://mentor.ieee.org/802.11/dcn/23/11-23-0672-00-00be-lb271-cr-for-clause-9-4-1-73.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13" Type="http://schemas.openxmlformats.org/officeDocument/2006/relationships/hyperlink" Target="https://mentor.ieee.org/802.11/dcn/23/11-23-0741-00-00be-cr-d3-0-txvector-rxvector-parameters-part1.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12" Type="http://schemas.openxmlformats.org/officeDocument/2006/relationships/hyperlink" Target="https://mentor.ieee.org/802.11/dcn/23/11-23-0826-00-00be-lb271-cr-for-cid-17229-and-17231.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82-00-00be-lb-271-comment-resolutions-for-crs-in-9-4-2-313-3.docx" TargetMode="External"/><Relationship Id="rId11" Type="http://schemas.openxmlformats.org/officeDocument/2006/relationships/hyperlink" Target="https://mentor.ieee.org/802.11/dcn/23/11-23-0670-00-00be-lb271-cr-for-clause-3-2.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742-00-00be-cr-d3-0-txvector-rxvector-parameters-part2.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0865-00-00be-lb-271-comment-resolution-for-cid-17704.docx" TargetMode="External"/><Relationship Id="rId4" Type="http://schemas.openxmlformats.org/officeDocument/2006/relationships/hyperlink" Target="https://mentor.ieee.org/802.11/dcn/23/11-23-0502-01-00be-lb271-crs-for-36-3-14.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373-00-00be-lb271-cr-for-two-bqrs.docx" TargetMode="External"/><Relationship Id="rId3" Type="http://schemas.openxmlformats.org/officeDocument/2006/relationships/hyperlink" Target="https://mentor.ieee.org/802.11/dcn/23/11-23-0403-01-00be-lb271-cr-for-cids-in-35-3-4-1.docx" TargetMode="External"/><Relationship Id="rId7" Type="http://schemas.openxmlformats.org/officeDocument/2006/relationships/hyperlink" Target="https://mentor.ieee.org/802.11/dcn/23/11-23-0693-00-00be-lb271-cr-on-btm.docx" TargetMode="External"/><Relationship Id="rId2" Type="http://schemas.openxmlformats.org/officeDocument/2006/relationships/hyperlink" Target="https://mentor.ieee.org/802.11/dcn/23/11-23-0361-03-00be-lb271-cr-for-reconfiguration-ml-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58-00-00be-lb271-crs-for-35-8-4-r-twt-announcement.docx" TargetMode="External"/><Relationship Id="rId5" Type="http://schemas.openxmlformats.org/officeDocument/2006/relationships/hyperlink" Target="https://mentor.ieee.org/802.11/dcn/23/11-23-0548-00-00be-tgbe-lb271-security-comment-resolutions-part-1.docx" TargetMode="External"/><Relationship Id="rId4" Type="http://schemas.openxmlformats.org/officeDocument/2006/relationships/hyperlink" Target="https://mentor.ieee.org/802.11/dcn/23/11-23-0568-00-00be-lb271-cids-assigned-to-abhi-part-3.docx" TargetMode="External"/><Relationship Id="rId9" Type="http://schemas.openxmlformats.org/officeDocument/2006/relationships/hyperlink" Target="https://mentor.ieee.org/802.11/dcn/23/11-23-0720-00-00be-lb271-4-9-6-mlo-reference-model.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96-00-00be-lb271-cr-for-r-twt-part-3.docx" TargetMode="External"/><Relationship Id="rId3" Type="http://schemas.openxmlformats.org/officeDocument/2006/relationships/hyperlink" Target="https://mentor.ieee.org/802.11/dcn/23/11-23-0757-01-00be-cr-for-lb271-cids-part3.docx" TargetMode="External"/><Relationship Id="rId7" Type="http://schemas.openxmlformats.org/officeDocument/2006/relationships/hyperlink" Target="https://mentor.ieee.org/802.11/dcn/23/11-23-0791-00-00be-lb271-cr-for-cids-in-35-3-23.docx" TargetMode="External"/><Relationship Id="rId12" Type="http://schemas.openxmlformats.org/officeDocument/2006/relationships/hyperlink" Target="https://mentor.ieee.org/802.11/dcn/23/11-23-0572-04-00be-lb271-cr-cl35-emlsr-part3.docx" TargetMode="External"/><Relationship Id="rId2" Type="http://schemas.openxmlformats.org/officeDocument/2006/relationships/hyperlink" Target="https://mentor.ieee.org/802.11/dcn/23/11-23-0754-00-00be-lb271-cr-for-r-twt-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38-00-00be-lb271-cr-for-clause-35-3-7-4-2-part-2.docx" TargetMode="External"/><Relationship Id="rId11" Type="http://schemas.openxmlformats.org/officeDocument/2006/relationships/hyperlink" Target="https://mentor.ieee.org/802.11/dcn/23/11-23-0772-01-00be-resolution-of-epcs-edca-related-cids.docx" TargetMode="External"/><Relationship Id="rId5" Type="http://schemas.openxmlformats.org/officeDocument/2006/relationships/hyperlink" Target="https://mentor.ieee.org/802.11/dcn/23/11-23-0786-00-00be-lb271-cr-for-cid-16338.docx" TargetMode="External"/><Relationship Id="rId10" Type="http://schemas.openxmlformats.org/officeDocument/2006/relationships/hyperlink" Target="https://mentor.ieee.org/802.11/dcn/23/11-23-0803-01-00be-lb271-cr-for-35-3-7-1-7-part-ii.docx" TargetMode="External"/><Relationship Id="rId4" Type="http://schemas.openxmlformats.org/officeDocument/2006/relationships/hyperlink" Target="https://mentor.ieee.org/802.11/dcn/23/11-23-0731-00-00be-tgbe-lb271-security-comment-resolutions-part-2.docx" TargetMode="External"/><Relationship Id="rId9" Type="http://schemas.openxmlformats.org/officeDocument/2006/relationships/hyperlink" Target="https://mentor.ieee.org/802.11/dcn/23/11-23-0802-00-00be-lb271-cr-for-cid-16415-on-35-3-17-enhanced-multi-link-single-radio-operation.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841-00-00be-lb271-cr-for-twt-information-frame-for-rtwt.docx" TargetMode="External"/><Relationship Id="rId3" Type="http://schemas.openxmlformats.org/officeDocument/2006/relationships/hyperlink" Target="https://mentor.ieee.org/802.11/dcn/23/11-23-0678-04-00be-cr-for-miscellaneous-cids.docx" TargetMode="External"/><Relationship Id="rId7" Type="http://schemas.openxmlformats.org/officeDocument/2006/relationships/hyperlink" Target="https://mentor.ieee.org/802.11/dcn/23/11-23-0691-00-00be-lb271-cr-for-misc-cids.docx" TargetMode="External"/><Relationship Id="rId2" Type="http://schemas.openxmlformats.org/officeDocument/2006/relationships/hyperlink" Target="https://mentor.ieee.org/802.11/dcn/23/11-23-0643-07-00be-lb271-cids-assigned-to-abhi-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95-04-00be-cr-for-35-3-19.docx" TargetMode="External"/><Relationship Id="rId5" Type="http://schemas.openxmlformats.org/officeDocument/2006/relationships/hyperlink" Target="https://mentor.ieee.org/802.11/dcn/23/11-23-0590-04-00be-lb271-cr-for-cids-in-35-3-7-1-x.docx" TargetMode="External"/><Relationship Id="rId10" Type="http://schemas.openxmlformats.org/officeDocument/2006/relationships/hyperlink" Target="https://mentor.ieee.org/802.11/dcn/23/11-23-0788-00-00be-lb271-cr-for-cid-16333-and-16340.docx" TargetMode="External"/><Relationship Id="rId4" Type="http://schemas.openxmlformats.org/officeDocument/2006/relationships/hyperlink" Target="https://mentor.ieee.org/802.11/dcn/23/11-23-0588-03-00be-lb271-cr-for-cids-in-35-3-7-1-1.docx" TargetMode="External"/><Relationship Id="rId9" Type="http://schemas.openxmlformats.org/officeDocument/2006/relationships/hyperlink" Target="https://mentor.ieee.org/802.11/dcn/23/11-23-0787-00-00be-lb271-cr-for-cid-16309.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743-00-00be-lb271-resolution-for-comments-assigned-to-abhi-part-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0466-00-00be-lb271-cr-for-9-3-3.docx" TargetMode="External"/><Relationship Id="rId2" Type="http://schemas.openxmlformats.org/officeDocument/2006/relationships/hyperlink" Target="https://mentor.ieee.org/802.11/dcn/23/11-23-0266-01-00be-emlsr-link-change-with-ap-mld-s-link-enablement-disablement-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09-00-00be-cr-for-scs-related-cids.docx" TargetMode="External"/><Relationship Id="rId5" Type="http://schemas.openxmlformats.org/officeDocument/2006/relationships/hyperlink" Target="https://mentor.ieee.org/802.11/dcn/23/11-23-0638-03-00be-lb271-cr-for-subclause-35-3-15-part-1.docx" TargetMode="External"/><Relationship Id="rId10" Type="http://schemas.openxmlformats.org/officeDocument/2006/relationships/hyperlink" Target="https://mentor.ieee.org/802.11/dcn/23/11-23-0765-04-00be-lb271-cr-for-ml-reconfiguration-add-delete-link.docx" TargetMode="External"/><Relationship Id="rId4" Type="http://schemas.openxmlformats.org/officeDocument/2006/relationships/hyperlink" Target="https://mentor.ieee.org/802.11/dcn/23/11-23-0627-04-00be-lb271-cr-for-subclause-35-3-1.docx" TargetMode="External"/><Relationship Id="rId9" Type="http://schemas.openxmlformats.org/officeDocument/2006/relationships/hyperlink" Target="https://mentor.ieee.org/802.11/dcn/23/11-23-0733-04-00be-lb271-resolution-for-cids-on-bandwidth-indication.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504-02-00be-lb271-cr-cl35-mlti-part1.docx" TargetMode="External"/><Relationship Id="rId7" Type="http://schemas.openxmlformats.org/officeDocument/2006/relationships/hyperlink" Target="https://mentor.ieee.org/802.11/dcn/23/11-23-0384-02-00be-lb271-cr-for-twt-info-frame.docx" TargetMode="External"/><Relationship Id="rId2" Type="http://schemas.openxmlformats.org/officeDocument/2006/relationships/hyperlink" Target="https://mentor.ieee.org/802.11/dcn/23/11-23-0747-00-00be-lb271-cr-cl35-emlsr-deferred-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0-05-00be-resolution-of-epcs-related-cids-in-clause-35-16-lb271.docx" TargetMode="External"/><Relationship Id="rId5" Type="http://schemas.openxmlformats.org/officeDocument/2006/relationships/hyperlink" Target="https://mentor.ieee.org/802.11/dcn/23/11-23-0357-00-00be-lb271-cids-on-twt.docx" TargetMode="External"/><Relationship Id="rId4" Type="http://schemas.openxmlformats.org/officeDocument/2006/relationships/hyperlink" Target="https://mentor.ieee.org/802.11/dcn/23/11-23-0296-05-00be-lb271-cids-assigned-to-abhi-part-1.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492-00-00be-lb271-cr-for-section-9-3-1-19-part2.doc" TargetMode="External"/><Relationship Id="rId3" Type="http://schemas.openxmlformats.org/officeDocument/2006/relationships/hyperlink" Target="https://mentor.ieee.org/802.11/dcn/23/11-23-0654-00-00be-p802-11be-par-extension.pdf" TargetMode="External"/><Relationship Id="rId7" Type="http://schemas.openxmlformats.org/officeDocument/2006/relationships/hyperlink" Target="https://mentor.ieee.org/802.11/dcn/23/11-23-0669-00-00be-lb2271-cr-for-section-9-3-1-19-part1.doc" TargetMode="External"/><Relationship Id="rId2" Type="http://schemas.openxmlformats.org/officeDocument/2006/relationships/hyperlink" Target="https://mentor.ieee.org/802.11/dcn/23/11-23-0273-02-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19-00-00be-lb271-cr-for-9-3-1-22-5.docx" TargetMode="External"/><Relationship Id="rId11" Type="http://schemas.openxmlformats.org/officeDocument/2006/relationships/hyperlink" Target="https://mentor.ieee.org/802.11/dcn/23/11-23-0689-00-00be-lb271-cr-for-9-4-2-313-4-supported-eht-mcs-and-nss-set-field.docx" TargetMode="External"/><Relationship Id="rId5" Type="http://schemas.openxmlformats.org/officeDocument/2006/relationships/hyperlink" Target="https://mentor.ieee.org/802.11/dcn/23/11-23-0518-00-00be-lb271-cr-for-9-3-1-22-4.docx" TargetMode="External"/><Relationship Id="rId10" Type="http://schemas.openxmlformats.org/officeDocument/2006/relationships/hyperlink" Target="https://mentor.ieee.org/802.11/dcn/23/11-23-0716-00-00be-lb271-cr-for-clause-6-3.docx" TargetMode="External"/><Relationship Id="rId4" Type="http://schemas.openxmlformats.org/officeDocument/2006/relationships/hyperlink" Target="https://mentor.ieee.org/802.11/dcn/23/11-23-0306-00-00be-cr-for-35-5-2-part-1.docx" TargetMode="External"/><Relationship Id="rId9" Type="http://schemas.openxmlformats.org/officeDocument/2006/relationships/hyperlink" Target="https://mentor.ieee.org/802.11/dcn/23/11-23-0701-00-00be-lb-271-cids-on-coexistence-assurance-document.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99-08-00be-may-mac-adhoc-agenda.docx" TargetMode="External"/><Relationship Id="rId2" Type="http://schemas.openxmlformats.org/officeDocument/2006/relationships/hyperlink" Target="https://mentor.ieee.org/802.11/dcn/23/11-23-0509-21-00be-mar-may-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0746-00-00be-lb271-cr-35-14-part-2.docx" TargetMode="External"/><Relationship Id="rId3" Type="http://schemas.openxmlformats.org/officeDocument/2006/relationships/hyperlink" Target="https://mentor.ieee.org/802.11/dcn/23/11-23-0458-00-00be-lb271-crs-for-35-8-4-r-twt-announcement.docx" TargetMode="External"/><Relationship Id="rId7" Type="http://schemas.openxmlformats.org/officeDocument/2006/relationships/hyperlink" Target="https://mentor.ieee.org/802.11/dcn/23/11-23-0720-00-00be-lb271-4-9-6-mlo-reference-model.docx" TargetMode="External"/><Relationship Id="rId2" Type="http://schemas.openxmlformats.org/officeDocument/2006/relationships/hyperlink" Target="https://mentor.ieee.org/802.11/dcn/23/11-23-0548-00-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3-00-00be-lb271-cr-for-two-bqrs.docx" TargetMode="External"/><Relationship Id="rId5" Type="http://schemas.openxmlformats.org/officeDocument/2006/relationships/hyperlink" Target="https://mentor.ieee.org/802.11/dcn/23/11-23-0693-00-00be-lb271-cr-on-btm.docx" TargetMode="External"/><Relationship Id="rId4" Type="http://schemas.openxmlformats.org/officeDocument/2006/relationships/hyperlink" Target="https://mentor.ieee.org/802.11/dcn/23/11-23-0673-00-00be-lb271-cr-for-mics-cids.docx" TargetMode="External"/><Relationship Id="rId9" Type="http://schemas.openxmlformats.org/officeDocument/2006/relationships/hyperlink" Target="https://mentor.ieee.org/802.11/dcn/23/11-23-0738-00-00be-lb271-cr-for-clause-35-3-7-4-2-part-2.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2-00-00be-lb-271-comment-resolutions-for-crs-in-9-4-2-313-3.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73-00-00be-lb271-cr-for-mics-cids.docx" TargetMode="External"/><Relationship Id="rId2" Type="http://schemas.openxmlformats.org/officeDocument/2006/relationships/hyperlink" Target="https://mentor.ieee.org/802.11/dcn/23/11-23-0458-00-00be-lb271-crs-for-35-8-4-r-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20-00-00be-lb271-4-9-6-mlo-reference-model.docx" TargetMode="External"/><Relationship Id="rId5" Type="http://schemas.openxmlformats.org/officeDocument/2006/relationships/hyperlink" Target="https://mentor.ieee.org/802.11/dcn/23/11-23-0373-00-00be-lb271-cr-for-two-bqrs.docx" TargetMode="External"/><Relationship Id="rId4" Type="http://schemas.openxmlformats.org/officeDocument/2006/relationships/hyperlink" Target="https://mentor.ieee.org/802.11/dcn/23/11-23-0693-00-00be-lb271-cr-on-btm.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865-00-00be-lb-271-comment-resolution-for-cid-17704.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02-01-00be-lb271-crs-for-36-3-14.docx" TargetMode="External"/><Relationship Id="rId5" Type="http://schemas.openxmlformats.org/officeDocument/2006/relationships/hyperlink" Target="https://mentor.ieee.org/802.11/dcn/23/11-23-0742-00-00be-cr-d3-0-txvector-rxvector-parameters-part2.docx" TargetMode="External"/><Relationship Id="rId4" Type="http://schemas.openxmlformats.org/officeDocument/2006/relationships/hyperlink" Target="https://mentor.ieee.org/802.11/dcn/23/11-23-0741-00-00be-cr-d3-0-txvector-rxvector-parameters-part1.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0791-00-00be-lb271-cr-for-cids-in-35-3-23.docx" TargetMode="External"/><Relationship Id="rId3" Type="http://schemas.openxmlformats.org/officeDocument/2006/relationships/hyperlink" Target="https://mentor.ieee.org/802.11/dcn/23/11-23-0738-00-00be-lb271-cr-for-clause-35-3-7-4-2-part-2.docx" TargetMode="External"/><Relationship Id="rId7" Type="http://schemas.openxmlformats.org/officeDocument/2006/relationships/hyperlink" Target="https://mentor.ieee.org/802.11/dcn/23/11-23-0786-00-00be-lb271-cr-for-cid-16338.docx" TargetMode="External"/><Relationship Id="rId2" Type="http://schemas.openxmlformats.org/officeDocument/2006/relationships/hyperlink" Target="https://mentor.ieee.org/802.11/dcn/23/11-23-0373-00-00be-lb271-cr-for-two-bqr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1-00-00be-tgbe-lb271-security-comment-resolutions-part-2.docx" TargetMode="External"/><Relationship Id="rId5" Type="http://schemas.openxmlformats.org/officeDocument/2006/relationships/hyperlink" Target="https://mentor.ieee.org/802.11/dcn/23/11-23-0757-01-00be-cr-for-lb271-cids-part3.docx" TargetMode="External"/><Relationship Id="rId4" Type="http://schemas.openxmlformats.org/officeDocument/2006/relationships/hyperlink" Target="https://mentor.ieee.org/802.11/dcn/23/11-23-0754-00-00be-lb271-cr-for-r-twt-part-2.docx" TargetMode="External"/><Relationship Id="rId9" Type="http://schemas.openxmlformats.org/officeDocument/2006/relationships/hyperlink" Target="https://mentor.ieee.org/802.11/dcn/23/11-23-0796-00-00be-lb271-cr-for-r-twt-part-3.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0630-00-00be-lb-271-cr-for-35-7-2-part-ii.docx" TargetMode="External"/><Relationship Id="rId2" Type="http://schemas.openxmlformats.org/officeDocument/2006/relationships/hyperlink" Target="https://mentor.ieee.org/802.11/dcn/23/11-23-0689-00-00be-lb271-cr-for-9-4-2-313-4-supported-eht-mcs-and-nss-set-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28-00-00be-lb271-cr-for-35-15-2.docx" TargetMode="External"/><Relationship Id="rId5" Type="http://schemas.openxmlformats.org/officeDocument/2006/relationships/hyperlink" Target="https://mentor.ieee.org/802.11/dcn/23/11-23-0520-00-00be-lb271-cr-for-9-3-1-22-9.docx" TargetMode="External"/><Relationship Id="rId4" Type="http://schemas.openxmlformats.org/officeDocument/2006/relationships/hyperlink" Target="https://mentor.ieee.org/802.11/dcn/23/11-23-0442-06-00be-tgbe-motions-list-part-4.ppt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865-00-00be-lb-271-comment-resolution-for-cid-17704.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682-02-00be-lb-271-comment-resolutions-for-crs-in-9-4-2-313-3.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0572-04-00be-lb271-cr-cl35-emlsr-part3.docx" TargetMode="External"/><Relationship Id="rId3" Type="http://schemas.openxmlformats.org/officeDocument/2006/relationships/hyperlink" Target="https://mentor.ieee.org/802.11/dcn/23/11-23-0796-00-00be-lb271-cr-for-r-twt-part-3.docx" TargetMode="External"/><Relationship Id="rId7" Type="http://schemas.openxmlformats.org/officeDocument/2006/relationships/hyperlink" Target="https://mentor.ieee.org/802.11/dcn/23/11-23-0772-01-00be-resolution-of-epcs-edca-related-cids.docx" TargetMode="External"/><Relationship Id="rId2" Type="http://schemas.openxmlformats.org/officeDocument/2006/relationships/hyperlink" Target="https://mentor.ieee.org/802.11/dcn/23/11-23-0791-00-00be-lb271-cr-for-cids-in-35-3-2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03-01-00be-lb271-cr-for-35-3-7-1-7-part-ii.docx" TargetMode="External"/><Relationship Id="rId5" Type="http://schemas.openxmlformats.org/officeDocument/2006/relationships/hyperlink" Target="https://mentor.ieee.org/802.11/dcn/23/11-23-0802-00-00be-lb271-cr-for-cid-16415-on-35-3-17-enhanced-multi-link-single-radio-operation.docx" TargetMode="External"/><Relationship Id="rId4" Type="http://schemas.openxmlformats.org/officeDocument/2006/relationships/hyperlink" Target="https://mentor.ieee.org/802.11/dcn/23/11-23-0720-00-00be-lb271-4-9-6-mlo-reference-model.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8-00-00be-lb271-cr-for-35-15-2.docx" TargetMode="External"/><Relationship Id="rId7" Type="http://schemas.openxmlformats.org/officeDocument/2006/relationships/hyperlink" Target="https://mentor.ieee.org/802.11/dcn/23/11-23-0317-02-00be-cr-d30-miscs.docx" TargetMode="External"/><Relationship Id="rId2" Type="http://schemas.openxmlformats.org/officeDocument/2006/relationships/hyperlink" Target="https://mentor.ieee.org/802.11/dcn/23/11-23-0520-00-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0-00be-lb271-cr-for-clause-9-4-1-72.docx" TargetMode="External"/><Relationship Id="rId5" Type="http://schemas.openxmlformats.org/officeDocument/2006/relationships/hyperlink" Target="https://mentor.ieee.org/802.11/dcn/23/11-23-0672-00-00be-lb271-cr-for-clause-9-4-1-73.docx" TargetMode="External"/><Relationship Id="rId4" Type="http://schemas.openxmlformats.org/officeDocument/2006/relationships/hyperlink" Target="https://mentor.ieee.org/802.11/dcn/23/11-23-0367-02-00be-lb271-crs-on-9-4-1-71.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3/11-23-0763-00-00be-lb271-cr-of-nstr-status-update.docx" TargetMode="External"/><Relationship Id="rId3" Type="http://schemas.openxmlformats.org/officeDocument/2006/relationships/hyperlink" Target="https://mentor.ieee.org/802.11/dcn/23/11-23-0572-04-00be-lb271-cr-cl35-emlsr-part3.docx" TargetMode="External"/><Relationship Id="rId7" Type="http://schemas.openxmlformats.org/officeDocument/2006/relationships/hyperlink" Target="https://mentor.ieee.org/802.11/dcn/23/11-23-0841-00-00be-lb271-cr-for-twt-information-frame-for-rtwt.docx" TargetMode="External"/><Relationship Id="rId2" Type="http://schemas.openxmlformats.org/officeDocument/2006/relationships/hyperlink" Target="https://mentor.ieee.org/802.11/dcn/23/11-23-0772-01-00be-resolution-of-epcs-edca-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91-00-00be-lb271-cr-for-misc-cids.docx" TargetMode="External"/><Relationship Id="rId5" Type="http://schemas.openxmlformats.org/officeDocument/2006/relationships/hyperlink" Target="https://mentor.ieee.org/802.11/dcn/23/11-23-0796-00-00be-lb271-cr-for-r-twt-part-3.docx" TargetMode="External"/><Relationship Id="rId10"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73-00-00be-lb271-cr-for-mics-cids.docx" TargetMode="External"/><Relationship Id="rId9" Type="http://schemas.openxmlformats.org/officeDocument/2006/relationships/hyperlink" Target="https://mentor.ieee.org/802.11/dcn/23/11-23-0466-00-00be-lb271-cr-for-9-3-3.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3/11-23-0317-02-00be-cr-d30-miscs.docx" TargetMode="External"/><Relationship Id="rId2" Type="http://schemas.openxmlformats.org/officeDocument/2006/relationships/hyperlink" Target="https://mentor.ieee.org/802.11/dcn/23/11-23-0716-02-00be-lb271-cr-for-clause-6-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466-00-00be-lb271-cr-for-9-3-3.docx" TargetMode="External"/><Relationship Id="rId4" Type="http://schemas.openxmlformats.org/officeDocument/2006/relationships/hyperlink" Target="https://mentor.ieee.org/802.11/dcn/23/11-23-0822-00-00be-lb271-cr-for-9-4-2-313-2.docx"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442-11-00be-tgbe-motions-list-part-4.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0803-01-00be-lb271-cr-for-35-3-7-1-7-part-ii.docx" TargetMode="External"/><Relationship Id="rId7" Type="http://schemas.openxmlformats.org/officeDocument/2006/relationships/hyperlink" Target="https://mentor.ieee.org/802.11/dcn/23/11-23-0733-04-00be-lb271-resolution-for-cids-on-bandwidth-indication.docx" TargetMode="External"/><Relationship Id="rId2" Type="http://schemas.openxmlformats.org/officeDocument/2006/relationships/hyperlink" Target="https://mentor.ieee.org/802.11/dcn/23/11-23-0458-00-00be-lb271-crs-for-35-8-4-r-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3-07-00be-lb271-cids-assigned-to-abhi-part-4.docx" TargetMode="External"/><Relationship Id="rId5" Type="http://schemas.openxmlformats.org/officeDocument/2006/relationships/hyperlink" Target="https://mentor.ieee.org/802.11/dcn/23/11-23-0572-04-00be-lb271-cr-cl35-emlsr-part3.docx" TargetMode="External"/><Relationship Id="rId4" Type="http://schemas.openxmlformats.org/officeDocument/2006/relationships/hyperlink" Target="https://mentor.ieee.org/802.11/dcn/23/11-23-0568-03-00be-lb271-cids-assigned-to-abhi-part-3.docx"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2023 meeting and conf calls</a:t>
            </a:r>
          </a:p>
          <a:p>
            <a:pPr>
              <a:buFont typeface="Arial" panose="020B0604020202020204" pitchFamily="34" charset="0"/>
              <a:buChar char="•"/>
            </a:pPr>
            <a:r>
              <a:rPr lang="en-US" sz="1800" dirty="0"/>
              <a:t>Review PAR extension request</a:t>
            </a:r>
          </a:p>
          <a:p>
            <a:pPr>
              <a:buFont typeface="Arial" panose="020B0604020202020204" pitchFamily="34" charset="0"/>
              <a:buChar char="•"/>
            </a:pPr>
            <a:r>
              <a:rPr lang="en-US" sz="1800" dirty="0"/>
              <a:t>Approve TGbe minutes from March.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July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March 2023 F2F, and conf calls</a:t>
            </a:r>
          </a:p>
          <a:p>
            <a:pPr marL="800100" lvl="1" indent="-342900">
              <a:buFont typeface="Arial" panose="020B0604020202020204" pitchFamily="34" charset="0"/>
              <a:buChar char="•"/>
            </a:pPr>
            <a:r>
              <a:rPr lang="en-US" altLang="en-US" sz="1100" dirty="0"/>
              <a:t>Review PAR extension request</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PM1, MAC/PHY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Tuesday, EVE, MAC (19:30-21:30)</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077891040"/>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Orlando, Florida, USA</a:t>
            </a:r>
          </a:p>
          <a:p>
            <a:pPr algn="ctr">
              <a:lnSpc>
                <a:spcPct val="90000"/>
              </a:lnSpc>
              <a:buFontTx/>
              <a:buNone/>
            </a:pPr>
            <a:r>
              <a:rPr lang="en-US" sz="4000" dirty="0">
                <a:latin typeface="Arial" panose="020B0604020202020204" pitchFamily="34" charset="0"/>
              </a:rPr>
              <a:t>May 14-19,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1420694"/>
              </p:ext>
            </p:extLst>
          </p:nvPr>
        </p:nvGraphicFramePr>
        <p:xfrm>
          <a:off x="851217" y="1582301"/>
          <a:ext cx="7736269" cy="32320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i="1" u="sng" dirty="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306r2</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dirty="0">
                          <a:solidFill>
                            <a:srgbClr val="0070C0"/>
                          </a:solidFill>
                          <a:effectLst/>
                          <a:latin typeface="+mn-lt"/>
                          <a:ea typeface="Times New Roman" panose="02020603050405020304" pitchFamily="18" charset="0"/>
                        </a:rPr>
                        <a:t>CR for 35.5.2-part 1</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a:solidFill>
                            <a:srgbClr val="0070C0"/>
                          </a:solidFill>
                          <a:effectLst/>
                          <a:latin typeface="+mn-lt"/>
                          <a:ea typeface="Times New Roman" panose="02020603050405020304" pitchFamily="18" charset="0"/>
                        </a:rPr>
                        <a:t>Yanjun Sun</a:t>
                      </a:r>
                      <a:endParaRPr lang="en-US" sz="1000" i="1">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mn-lt"/>
                          <a:ea typeface="Times New Roman" panose="02020603050405020304" pitchFamily="18" charset="0"/>
                        </a:rPr>
                        <a:t>-23C</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a:solidFill>
                            <a:srgbClr val="0070C0"/>
                          </a:solidFill>
                          <a:effectLst/>
                          <a:latin typeface="+mn-lt"/>
                          <a:ea typeface="Times New Roman" panose="02020603050405020304" pitchFamily="18" charset="0"/>
                        </a:rPr>
                        <a:t>25C-19GT</a:t>
                      </a:r>
                      <a:endParaRPr lang="en-US" sz="1000" i="1">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Joint</a:t>
                      </a:r>
                      <a:endParaRPr lang="en-US" sz="1000" i="1"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i="1" u="sng" dirty="0">
                          <a:solidFill>
                            <a:srgbClr val="0070C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518r0</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dirty="0">
                          <a:solidFill>
                            <a:srgbClr val="0070C0"/>
                          </a:solidFill>
                          <a:effectLst/>
                          <a:latin typeface="+mn-lt"/>
                          <a:ea typeface="Times New Roman" panose="02020603050405020304" pitchFamily="18" charset="0"/>
                        </a:rPr>
                        <a:t>LB271 CR for 9 3 1 22 4</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a:solidFill>
                            <a:srgbClr val="0070C0"/>
                          </a:solidFill>
                          <a:effectLst/>
                          <a:latin typeface="+mn-lt"/>
                          <a:ea typeface="Times New Roman" panose="02020603050405020304" pitchFamily="18" charset="0"/>
                        </a:rPr>
                        <a:t>Yanjun Sun</a:t>
                      </a:r>
                      <a:endParaRPr lang="en-US" sz="1000" i="1">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mn-lt"/>
                          <a:ea typeface="Times New Roman" panose="02020603050405020304" pitchFamily="18" charset="0"/>
                        </a:rPr>
                        <a:t>-5C</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a:solidFill>
                            <a:srgbClr val="0070C0"/>
                          </a:solidFill>
                          <a:effectLst/>
                          <a:latin typeface="+mn-lt"/>
                          <a:ea typeface="Times New Roman" panose="02020603050405020304" pitchFamily="18" charset="0"/>
                        </a:rPr>
                        <a:t>5C-4GT</a:t>
                      </a:r>
                      <a:endParaRPr lang="en-US" sz="1000" i="1">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Joint</a:t>
                      </a:r>
                      <a:endParaRPr lang="en-US" sz="1000" i="1"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519r1</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a:solidFill>
                            <a:srgbClr val="0070C0"/>
                          </a:solidFill>
                          <a:effectLst/>
                          <a:latin typeface="+mn-lt"/>
                          <a:ea typeface="Times New Roman" panose="02020603050405020304" pitchFamily="18" charset="0"/>
                        </a:rPr>
                        <a:t>LB271 CR for 9 3 1 22 5</a:t>
                      </a:r>
                      <a:endParaRPr lang="en-US" sz="1000" i="1">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dirty="0">
                          <a:solidFill>
                            <a:srgbClr val="0070C0"/>
                          </a:solidFill>
                          <a:effectLst/>
                          <a:latin typeface="+mn-lt"/>
                          <a:ea typeface="Times New Roman" panose="02020603050405020304" pitchFamily="18" charset="0"/>
                        </a:rPr>
                        <a:t>Yanjun Sun</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mn-lt"/>
                          <a:ea typeface="Times New Roman" panose="02020603050405020304" pitchFamily="18" charset="0"/>
                        </a:rPr>
                        <a:t>-16C</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16C</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Joint</a:t>
                      </a:r>
                      <a:endParaRPr lang="en-US" sz="1000" i="1"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i="1" u="sng" dirty="0">
                          <a:solidFill>
                            <a:srgbClr val="0070C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669r1</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kern="1200">
                          <a:solidFill>
                            <a:srgbClr val="0070C0"/>
                          </a:solidFill>
                          <a:effectLst/>
                          <a:latin typeface="+mn-lt"/>
                          <a:ea typeface="Times New Roman" panose="02020603050405020304" pitchFamily="18" charset="0"/>
                        </a:rPr>
                        <a:t>CR for Section 9.3.1.19–part1</a:t>
                      </a:r>
                      <a:endParaRPr lang="en-US" sz="1000" i="1">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kern="1200">
                          <a:solidFill>
                            <a:srgbClr val="0070C0"/>
                          </a:solidFill>
                          <a:effectLst/>
                          <a:latin typeface="+mn-lt"/>
                          <a:ea typeface="Times New Roman" panose="02020603050405020304" pitchFamily="18" charset="0"/>
                        </a:rPr>
                        <a:t>Genadiy Tsodik</a:t>
                      </a:r>
                      <a:endParaRPr lang="en-US" sz="1000" i="1">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mn-lt"/>
                          <a:ea typeface="Times New Roman" panose="02020603050405020304" pitchFamily="18" charset="0"/>
                        </a:rPr>
                        <a:t>-4C</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4C</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Joint</a:t>
                      </a:r>
                      <a:endParaRPr lang="en-US" sz="1000" i="1"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i="1" u="sng">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492r0</a:t>
                      </a:r>
                      <a:endParaRPr lang="en-US" sz="1000" i="1">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kern="1200" dirty="0">
                          <a:solidFill>
                            <a:srgbClr val="0070C0"/>
                          </a:solidFill>
                          <a:effectLst/>
                          <a:latin typeface="+mn-lt"/>
                          <a:ea typeface="Times New Roman" panose="02020603050405020304" pitchFamily="18" charset="0"/>
                        </a:rPr>
                        <a:t>CR for Section 9.3.1.19–part2</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kern="1200">
                          <a:solidFill>
                            <a:srgbClr val="0070C0"/>
                          </a:solidFill>
                          <a:effectLst/>
                          <a:latin typeface="+mn-lt"/>
                          <a:ea typeface="Times New Roman" panose="02020603050405020304" pitchFamily="18" charset="0"/>
                        </a:rPr>
                        <a:t>Genadiy Tsodik</a:t>
                      </a:r>
                      <a:endParaRPr lang="en-US" sz="1000" i="1">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mn-lt"/>
                          <a:ea typeface="Times New Roman" panose="02020603050405020304" pitchFamily="18" charset="0"/>
                        </a:rPr>
                        <a:t>-3C</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3C</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Joint</a:t>
                      </a:r>
                      <a:endParaRPr lang="en-US" sz="1000" i="1"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i="1" u="sng">
                          <a:solidFill>
                            <a:srgbClr val="0070C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701r0</a:t>
                      </a:r>
                      <a:endParaRPr lang="en-US" sz="1000" i="1">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kern="1200" dirty="0">
                          <a:solidFill>
                            <a:srgbClr val="0070C0"/>
                          </a:solidFill>
                          <a:effectLst/>
                          <a:latin typeface="+mn-lt"/>
                          <a:ea typeface="Times New Roman" panose="02020603050405020304" pitchFamily="18" charset="0"/>
                        </a:rPr>
                        <a:t>CIDs on Coexistence Assurance document</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kern="1200">
                          <a:solidFill>
                            <a:srgbClr val="0070C0"/>
                          </a:solidFill>
                          <a:effectLst/>
                          <a:latin typeface="+mn-lt"/>
                          <a:ea typeface="Times New Roman" panose="02020603050405020304" pitchFamily="18" charset="0"/>
                        </a:rPr>
                        <a:t>Sigurd Schelstraete</a:t>
                      </a:r>
                      <a:endParaRPr lang="en-US" sz="1000" i="1">
                        <a:solidFill>
                          <a:srgbClr val="0070C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mn-lt"/>
                          <a:ea typeface="Times New Roman" panose="02020603050405020304" pitchFamily="18" charset="0"/>
                        </a:rPr>
                        <a:t>-1C</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1C</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Joint</a:t>
                      </a:r>
                      <a:endParaRPr lang="en-US" sz="1000" i="1"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i="1" u="sng" dirty="0">
                          <a:solidFill>
                            <a:srgbClr val="0070C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630r1</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kern="1200" dirty="0">
                          <a:solidFill>
                            <a:srgbClr val="0070C0"/>
                          </a:solidFill>
                          <a:effectLst/>
                          <a:latin typeface="+mn-lt"/>
                          <a:ea typeface="Times New Roman" panose="02020603050405020304" pitchFamily="18" charset="0"/>
                        </a:rPr>
                        <a:t>CR for 35.7.2 Part II</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kern="1200" dirty="0">
                          <a:solidFill>
                            <a:srgbClr val="0070C0"/>
                          </a:solidFill>
                          <a:effectLst/>
                          <a:latin typeface="+mn-lt"/>
                          <a:ea typeface="Times New Roman" panose="02020603050405020304" pitchFamily="18" charset="0"/>
                        </a:rPr>
                        <a:t>Zinan Lin</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mn-lt"/>
                          <a:ea typeface="Times New Roman" panose="02020603050405020304" pitchFamily="18" charset="0"/>
                        </a:rPr>
                        <a:t>-16C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FF0000"/>
                          </a:solidFill>
                          <a:effectLst/>
                          <a:latin typeface="+mn-lt"/>
                          <a:ea typeface="Times New Roman" panose="02020603050405020304" pitchFamily="18" charset="0"/>
                        </a:rPr>
                        <a:t>Def 1C</a:t>
                      </a:r>
                      <a:endParaRPr lang="en-US" sz="1000" i="1"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17C</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Joint</a:t>
                      </a:r>
                      <a:endParaRPr lang="en-US" sz="1000" i="1"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i="1" u="sng" dirty="0">
                          <a:solidFill>
                            <a:srgbClr val="0070C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716r</a:t>
                      </a:r>
                      <a:r>
                        <a:rPr lang="en-GB" sz="1000" i="1" u="sng" dirty="0">
                          <a:solidFill>
                            <a:srgbClr val="0070C0"/>
                          </a:solidFill>
                          <a:effectLst/>
                          <a:latin typeface="+mn-lt"/>
                          <a:ea typeface="Times New Roman" panose="02020603050405020304" pitchFamily="18" charset="0"/>
                        </a:rPr>
                        <a:t>2</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kern="1200" dirty="0">
                          <a:solidFill>
                            <a:srgbClr val="0070C0"/>
                          </a:solidFill>
                          <a:effectLst/>
                          <a:latin typeface="+mn-lt"/>
                          <a:ea typeface="Times New Roman" panose="02020603050405020304" pitchFamily="18" charset="0"/>
                        </a:rPr>
                        <a:t>CR for clause 6.3</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kern="1200">
                          <a:solidFill>
                            <a:srgbClr val="0070C0"/>
                          </a:solidFill>
                          <a:effectLst/>
                          <a:latin typeface="+mn-lt"/>
                          <a:ea typeface="Times New Roman" panose="02020603050405020304" pitchFamily="18" charset="0"/>
                        </a:rPr>
                        <a:t>Yan Li</a:t>
                      </a:r>
                      <a:endParaRPr lang="en-US" sz="1000" i="1">
                        <a:solidFill>
                          <a:srgbClr val="0070C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mn-lt"/>
                          <a:ea typeface="Times New Roman" panose="02020603050405020304" pitchFamily="18" charset="0"/>
                        </a:rPr>
                        <a:t>-5C</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5C</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Joint</a:t>
                      </a:r>
                      <a:endParaRPr lang="en-US" sz="1000" i="1"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689r2</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kern="1200" dirty="0">
                          <a:solidFill>
                            <a:srgbClr val="0070C0"/>
                          </a:solidFill>
                          <a:effectLst/>
                          <a:latin typeface="+mn-lt"/>
                          <a:ea typeface="Times New Roman" panose="02020603050405020304" pitchFamily="18" charset="0"/>
                        </a:rPr>
                        <a:t>CR for 9.4.2.313.4 supported EHT-MCS And NSS Set field</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kern="1200">
                          <a:solidFill>
                            <a:srgbClr val="0070C0"/>
                          </a:solidFill>
                          <a:effectLst/>
                          <a:latin typeface="+mn-lt"/>
                          <a:ea typeface="Times New Roman" panose="02020603050405020304" pitchFamily="18" charset="0"/>
                        </a:rPr>
                        <a:t>Yunbo Li</a:t>
                      </a:r>
                      <a:endParaRPr lang="en-US" sz="1000" i="1">
                        <a:solidFill>
                          <a:srgbClr val="0070C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mn-lt"/>
                          <a:ea typeface="Times New Roman" panose="02020603050405020304" pitchFamily="18" charset="0"/>
                        </a:rPr>
                        <a:t>-6C</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6C</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Joint</a:t>
                      </a:r>
                      <a:endParaRPr lang="en-US" sz="1000" i="1"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520r1</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kern="1200" dirty="0">
                          <a:solidFill>
                            <a:srgbClr val="0070C0"/>
                          </a:solidFill>
                          <a:effectLst/>
                          <a:latin typeface="+mn-lt"/>
                          <a:ea typeface="Times New Roman" panose="02020603050405020304" pitchFamily="18" charset="0"/>
                        </a:rPr>
                        <a:t>CR for 9.3.1.22.9</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i="1" kern="1200">
                          <a:solidFill>
                            <a:srgbClr val="0070C0"/>
                          </a:solidFill>
                          <a:effectLst/>
                          <a:latin typeface="+mn-lt"/>
                          <a:ea typeface="Times New Roman" panose="02020603050405020304" pitchFamily="18" charset="0"/>
                        </a:rPr>
                        <a:t>Yanjun Sun</a:t>
                      </a:r>
                      <a:endParaRPr lang="en-US" sz="1000" i="1">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mn-lt"/>
                          <a:ea typeface="Times New Roman" panose="02020603050405020304" pitchFamily="18" charset="0"/>
                        </a:rPr>
                        <a:t>-18C</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18C</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Joint</a:t>
                      </a:r>
                      <a:endParaRPr lang="en-US" sz="1000" i="1"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69020833"/>
              </p:ext>
            </p:extLst>
          </p:nvPr>
        </p:nvGraphicFramePr>
        <p:xfrm>
          <a:off x="851217" y="1582301"/>
          <a:ext cx="7736269" cy="41156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i="1" dirty="0">
                          <a:solidFill>
                            <a:srgbClr val="0070C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728r1</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CR for 35.15.2</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Yanjun Sun</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mn-lt"/>
                          <a:ea typeface="Times New Roman" panose="02020603050405020304" pitchFamily="18" charset="0"/>
                        </a:rPr>
                        <a:t>-12C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 4C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16C</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Joint</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735r0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12.2.10 fixes</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Brian Hart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TBD)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NoC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i="1" u="sng" dirty="0">
                          <a:solidFill>
                            <a:srgbClr val="0070C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672r1</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kern="1200">
                          <a:solidFill>
                            <a:srgbClr val="0070C0"/>
                          </a:solidFill>
                          <a:effectLst/>
                          <a:latin typeface="Times New Roman" panose="02020603050405020304" pitchFamily="18" charset="0"/>
                          <a:ea typeface="Times New Roman" panose="02020603050405020304" pitchFamily="18" charset="0"/>
                        </a:rPr>
                        <a:t>CR-for-Clause 9.4.1.73</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Dongguk Lim</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endParaRPr lang="en-GB" sz="1000" i="1" kern="12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a:solidFill>
                            <a:srgbClr val="0070C0"/>
                          </a:solidFill>
                          <a:effectLst/>
                          <a:latin typeface="Times New Roman" panose="02020603050405020304" pitchFamily="18" charset="0"/>
                          <a:ea typeface="Times New Roman" panose="02020603050405020304" pitchFamily="18" charset="0"/>
                        </a:rPr>
                        <a:t>8C</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a:solidFill>
                            <a:srgbClr val="0070C0"/>
                          </a:solidFill>
                          <a:effectLst/>
                          <a:latin typeface="Times New Roman" panose="02020603050405020304" pitchFamily="18" charset="0"/>
                          <a:ea typeface="Times New Roman" panose="02020603050405020304" pitchFamily="18" charset="0"/>
                        </a:rPr>
                        <a:t>Joint</a:t>
                      </a:r>
                      <a:endParaRPr lang="en-US" sz="1000" i="1">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i="1" u="sng" dirty="0">
                          <a:solidFill>
                            <a:srgbClr val="0070C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671r1</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CR-for-Clause 9.4.1.72</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Dongguk Lim</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endParaRPr lang="en-GB" sz="1000" i="1" kern="12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6C</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Joint</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defTabSz="914400" rtl="0" eaLnBrk="1" latinLnBrk="0" hangingPunct="1">
                        <a:spcBef>
                          <a:spcPts val="0"/>
                        </a:spcBef>
                        <a:spcAft>
                          <a:spcPts val="0"/>
                        </a:spcAft>
                      </a:pPr>
                      <a:r>
                        <a:rPr lang="en-US" sz="1000" i="1" kern="1200" dirty="0">
                          <a:solidFill>
                            <a:srgbClr val="0070C0"/>
                          </a:solidFill>
                          <a:effectLst/>
                          <a:latin typeface="Times New Roman" panose="02020603050405020304" pitchFamily="18" charset="0"/>
                          <a:ea typeface="Times New Roman" panose="02020603050405020304" pitchFamily="18" charset="0"/>
                          <a:cs typeface="+mn-cs"/>
                        </a:rPr>
                        <a:t>317r4</a:t>
                      </a:r>
                    </a:p>
                  </a:txBody>
                  <a:tcPr anchor="b"/>
                </a:tc>
                <a:tc>
                  <a:txBody>
                    <a:bodyPr/>
                    <a:lstStyle/>
                    <a:p>
                      <a:pPr marL="0" marR="0" algn="l" defTabSz="914400" rtl="0" eaLnBrk="1" latinLnBrk="0" hangingPunct="1">
                        <a:spcBef>
                          <a:spcPts val="0"/>
                        </a:spcBef>
                        <a:spcAft>
                          <a:spcPts val="0"/>
                        </a:spcAft>
                      </a:pPr>
                      <a:r>
                        <a:rPr lang="en-US" sz="1000" i="1" kern="1200" dirty="0">
                          <a:solidFill>
                            <a:srgbClr val="0070C0"/>
                          </a:solidFill>
                          <a:effectLst/>
                          <a:latin typeface="Times New Roman" panose="02020603050405020304" pitchFamily="18" charset="0"/>
                          <a:ea typeface="Times New Roman" panose="02020603050405020304" pitchFamily="18" charset="0"/>
                          <a:cs typeface="+mn-cs"/>
                        </a:rPr>
                        <a:t>cr_d30_Miscs.</a:t>
                      </a:r>
                    </a:p>
                  </a:txBody>
                  <a:tcPr anchor="b"/>
                </a:tc>
                <a:tc>
                  <a:txBody>
                    <a:bodyPr/>
                    <a:lstStyle/>
                    <a:p>
                      <a:pPr marL="0" marR="0" algn="ctr" defTabSz="914400" rtl="0" eaLnBrk="1" latinLnBrk="0" hangingPunct="1">
                        <a:spcBef>
                          <a:spcPts val="0"/>
                        </a:spcBef>
                        <a:spcAft>
                          <a:spcPts val="0"/>
                        </a:spcAft>
                      </a:pPr>
                      <a:r>
                        <a:rPr lang="en-US" sz="1000" i="1" kern="1200" dirty="0">
                          <a:solidFill>
                            <a:srgbClr val="0070C0"/>
                          </a:solidFill>
                          <a:effectLst/>
                          <a:latin typeface="Times New Roman" panose="02020603050405020304" pitchFamily="18" charset="0"/>
                          <a:ea typeface="Times New Roman" panose="02020603050405020304" pitchFamily="18" charset="0"/>
                          <a:cs typeface="+mn-cs"/>
                        </a:rPr>
                        <a:t>Xiaogang Chen</a:t>
                      </a:r>
                    </a:p>
                  </a:txBody>
                  <a:tcPr anchor="b"/>
                </a:tc>
                <a:tc>
                  <a:txBody>
                    <a:bodyPr/>
                    <a:lstStyle/>
                    <a:p>
                      <a:pPr marL="0" marR="0" algn="ctr" defTabSz="914400" rtl="0" eaLnBrk="1" latinLnBrk="0" hangingPunct="1">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endParaRPr lang="en-US" sz="1000" i="1" kern="1200" dirty="0">
                        <a:solidFill>
                          <a:srgbClr val="0070C0"/>
                        </a:solidFill>
                        <a:effectLst/>
                        <a:latin typeface="Times New Roman" panose="02020603050405020304" pitchFamily="18" charset="0"/>
                        <a:ea typeface="Times New Roman" panose="02020603050405020304" pitchFamily="18" charset="0"/>
                        <a:cs typeface="+mn-cs"/>
                      </a:endParaRPr>
                    </a:p>
                  </a:txBody>
                  <a:tcPr/>
                </a:tc>
                <a:tc>
                  <a:txBody>
                    <a:bodyPr/>
                    <a:lstStyle/>
                    <a:p>
                      <a:pPr marL="0" marR="0" algn="ctr" defTabSz="914400" rtl="0" eaLnBrk="1" latinLnBrk="0" hangingPunct="1">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10C</a:t>
                      </a:r>
                      <a:endParaRPr lang="en-US" sz="1000" i="1" kern="1200" dirty="0">
                        <a:solidFill>
                          <a:srgbClr val="0070C0"/>
                        </a:solidFill>
                        <a:effectLst/>
                        <a:latin typeface="Times New Roman" panose="02020603050405020304" pitchFamily="18" charset="0"/>
                        <a:ea typeface="Times New Roman" panose="02020603050405020304" pitchFamily="18" charset="0"/>
                        <a:cs typeface="+mn-cs"/>
                      </a:endParaRPr>
                    </a:p>
                  </a:txBody>
                  <a:tcPr anchor="b"/>
                </a:tc>
                <a:tc>
                  <a:txBody>
                    <a:bodyPr/>
                    <a:lstStyle/>
                    <a:p>
                      <a:pPr marL="0" marR="0" algn="ctr" defTabSz="914400" rtl="0" eaLnBrk="1" latinLnBrk="0" hangingPunct="1">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Joint</a:t>
                      </a:r>
                      <a:endParaRPr lang="en-US" sz="1000" i="1" kern="1200" dirty="0">
                        <a:solidFill>
                          <a:srgbClr val="0070C0"/>
                        </a:solidFill>
                        <a:effectLst/>
                        <a:latin typeface="Times New Roman" panose="02020603050405020304" pitchFamily="18" charset="0"/>
                        <a:ea typeface="Times New Roman" panose="02020603050405020304" pitchFamily="18" charset="0"/>
                        <a:cs typeface="+mn-cs"/>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6"/>
                        </a:rPr>
                        <a:t>602r0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 271 CR for 9.2.4.8</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Hanqing Lou</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(schedule TBD)</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1" dirty="0">
                          <a:solidFill>
                            <a:srgbClr val="0070C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367r3</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i="1" dirty="0">
                          <a:solidFill>
                            <a:srgbClr val="0070C0"/>
                          </a:solidFill>
                          <a:effectLst/>
                          <a:latin typeface="Times New Roman" panose="02020603050405020304" pitchFamily="18" charset="0"/>
                          <a:ea typeface="Times New Roman" panose="02020603050405020304" pitchFamily="18" charset="0"/>
                        </a:rPr>
                        <a:t>LB271 CRs on 9.4.1.71</a:t>
                      </a:r>
                    </a:p>
                  </a:txBody>
                  <a:tcPr anchor="b"/>
                </a:tc>
                <a:tc>
                  <a:txBody>
                    <a:bodyPr/>
                    <a:lstStyle/>
                    <a:p>
                      <a:pPr marL="0" marR="0">
                        <a:spcBef>
                          <a:spcPts val="0"/>
                        </a:spcBef>
                        <a:spcAft>
                          <a:spcPts val="0"/>
                        </a:spcAft>
                      </a:pPr>
                      <a:r>
                        <a:rPr lang="en-US" sz="1000" i="1" dirty="0">
                          <a:solidFill>
                            <a:srgbClr val="0070C0"/>
                          </a:solidFill>
                          <a:effectLst/>
                          <a:latin typeface="Times New Roman" panose="02020603050405020304" pitchFamily="18" charset="0"/>
                          <a:ea typeface="Times New Roman" panose="02020603050405020304" pitchFamily="18" charset="0"/>
                        </a:rPr>
                        <a:t>Jinyoung Chun </a:t>
                      </a: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1" dirty="0">
                          <a:solidFill>
                            <a:srgbClr val="0070C0"/>
                          </a:solidFill>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Joint</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1" dirty="0">
                          <a:solidFill>
                            <a:srgbClr val="0070C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822r</a:t>
                      </a:r>
                      <a:r>
                        <a:rPr lang="en-US" sz="1000" i="1" dirty="0">
                          <a:solidFill>
                            <a:srgbClr val="0070C0"/>
                          </a:solidFill>
                          <a:effectLst/>
                          <a:latin typeface="Times New Roman" panose="02020603050405020304" pitchFamily="18" charset="0"/>
                          <a:ea typeface="Times New Roman" panose="02020603050405020304" pitchFamily="18" charset="0"/>
                        </a:rPr>
                        <a:t>1</a:t>
                      </a:r>
                    </a:p>
                  </a:txBody>
                  <a:tcPr anchor="b"/>
                </a:tc>
                <a:tc>
                  <a:txBody>
                    <a:bodyPr/>
                    <a:lstStyle/>
                    <a:p>
                      <a:pPr marL="0" marR="0">
                        <a:spcBef>
                          <a:spcPts val="0"/>
                        </a:spcBef>
                        <a:spcAft>
                          <a:spcPts val="0"/>
                        </a:spcAft>
                      </a:pPr>
                      <a:r>
                        <a:rPr lang="en-US" sz="1000" i="1" dirty="0">
                          <a:solidFill>
                            <a:srgbClr val="0070C0"/>
                          </a:solidFill>
                          <a:effectLst/>
                          <a:latin typeface="Times New Roman" panose="02020603050405020304" pitchFamily="18" charset="0"/>
                          <a:ea typeface="Times New Roman" panose="02020603050405020304" pitchFamily="18" charset="0"/>
                        </a:rPr>
                        <a:t>LB271 CR for 9 4 2 313 2</a:t>
                      </a:r>
                    </a:p>
                  </a:txBody>
                  <a:tcPr anchor="b"/>
                </a:tc>
                <a:tc>
                  <a:txBody>
                    <a:bodyPr/>
                    <a:lstStyle/>
                    <a:p>
                      <a:pPr marL="0" marR="0">
                        <a:spcBef>
                          <a:spcPts val="0"/>
                        </a:spcBef>
                        <a:spcAft>
                          <a:spcPts val="0"/>
                        </a:spcAft>
                      </a:pPr>
                      <a:r>
                        <a:rPr lang="en-US" sz="1000" i="1" dirty="0">
                          <a:solidFill>
                            <a:srgbClr val="0070C0"/>
                          </a:solidFill>
                          <a:effectLst/>
                          <a:latin typeface="Times New Roman" panose="02020603050405020304" pitchFamily="18" charset="0"/>
                          <a:ea typeface="Times New Roman" panose="02020603050405020304" pitchFamily="18" charset="0"/>
                        </a:rPr>
                        <a:t>Yanjun Sun</a:t>
                      </a: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Accepted</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i="1" dirty="0">
                          <a:solidFill>
                            <a:srgbClr val="0070C0"/>
                          </a:solidFill>
                          <a:effectLst/>
                          <a:latin typeface="Times New Roman" panose="02020603050405020304" pitchFamily="18" charset="0"/>
                          <a:ea typeface="Times New Roman" panose="02020603050405020304" pitchFamily="18" charset="0"/>
                        </a:rPr>
                        <a:t>8C</a:t>
                      </a: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Joint</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6179327"/>
              </p:ext>
            </p:extLst>
          </p:nvPr>
        </p:nvGraphicFramePr>
        <p:xfrm>
          <a:off x="851217" y="1582301"/>
          <a:ext cx="7736269" cy="378896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GB" sz="1000" i="1" u="sng" dirty="0">
                          <a:solidFill>
                            <a:srgbClr val="0070C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542r1</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a:solidFill>
                            <a:srgbClr val="0070C0"/>
                          </a:solidFill>
                          <a:effectLst/>
                          <a:latin typeface="Times New Roman" panose="02020603050405020304" pitchFamily="18" charset="0"/>
                          <a:ea typeface="Times New Roman" panose="02020603050405020304" pitchFamily="18" charset="0"/>
                        </a:rPr>
                        <a:t>CR for EHT-SIG Part 3</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dirty="0">
                          <a:solidFill>
                            <a:srgbClr val="0070C0"/>
                          </a:solidFill>
                          <a:effectLst/>
                          <a:latin typeface="Times New Roman" panose="02020603050405020304" pitchFamily="18" charset="0"/>
                          <a:ea typeface="Times New Roman" panose="02020603050405020304" pitchFamily="18" charset="0"/>
                        </a:rPr>
                        <a:t>Ross J. Yu</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3</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PHY</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i="1" u="sng" dirty="0">
                          <a:solidFill>
                            <a:srgbClr val="0070C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533r2</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a:solidFill>
                            <a:srgbClr val="0070C0"/>
                          </a:solidFill>
                          <a:effectLst/>
                          <a:latin typeface="Times New Roman" panose="02020603050405020304" pitchFamily="18" charset="0"/>
                          <a:ea typeface="Times New Roman" panose="02020603050405020304" pitchFamily="18" charset="0"/>
                        </a:rPr>
                        <a:t>CR for EHT-SIG Part 2</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dirty="0">
                          <a:solidFill>
                            <a:srgbClr val="0070C0"/>
                          </a:solidFill>
                          <a:effectLst/>
                          <a:latin typeface="Times New Roman" panose="02020603050405020304" pitchFamily="18" charset="0"/>
                          <a:ea typeface="Times New Roman" panose="02020603050405020304" pitchFamily="18" charset="0"/>
                        </a:rPr>
                        <a:t>Ross J. Yu</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kumimoji="0" lang="en-GB" sz="1000" b="0" i="1" u="none" strike="noStrike" kern="1200" cap="none" spc="0" normalizeH="0" baseline="0" noProof="0">
                          <a:ln>
                            <a:noFill/>
                          </a:ln>
                          <a:solidFill>
                            <a:srgbClr val="0070C0"/>
                          </a:solidFill>
                          <a:effectLst/>
                          <a:uLnTx/>
                          <a:uFillTx/>
                          <a:latin typeface="Times New Roman" panose="02020603050405020304" pitchFamily="18" charset="0"/>
                          <a:ea typeface="Times New Roman" panose="02020603050405020304" pitchFamily="18" charset="0"/>
                          <a:cs typeface="+mn-cs"/>
                        </a:rPr>
                        <a:t>Accepted</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2</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PHY</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i="1" u="sng">
                          <a:solidFill>
                            <a:srgbClr val="0070C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611r1</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a:solidFill>
                            <a:srgbClr val="0070C0"/>
                          </a:solidFill>
                          <a:effectLst/>
                          <a:latin typeface="Times New Roman" panose="02020603050405020304" pitchFamily="18" charset="0"/>
                          <a:ea typeface="Times New Roman" panose="02020603050405020304" pitchFamily="18" charset="0"/>
                        </a:rPr>
                        <a:t>CR for EHT PPE Thresholds Field</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a:solidFill>
                            <a:srgbClr val="0070C0"/>
                          </a:solidFill>
                          <a:effectLst/>
                          <a:latin typeface="Times New Roman" panose="02020603050405020304" pitchFamily="18" charset="0"/>
                          <a:ea typeface="Times New Roman" panose="02020603050405020304" pitchFamily="18" charset="0"/>
                        </a:rPr>
                        <a:t>Mengshi Hu</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kumimoji="0" lang="en-GB" sz="1000" b="0" i="1" u="none" strike="noStrike" kern="1200" cap="none" spc="0" normalizeH="0" baseline="0" noProof="0">
                          <a:ln>
                            <a:noFill/>
                          </a:ln>
                          <a:solidFill>
                            <a:srgbClr val="0070C0"/>
                          </a:solidFill>
                          <a:effectLst/>
                          <a:uLnTx/>
                          <a:uFillTx/>
                          <a:latin typeface="Times New Roman" panose="02020603050405020304" pitchFamily="18" charset="0"/>
                          <a:ea typeface="Times New Roman" panose="02020603050405020304" pitchFamily="18" charset="0"/>
                          <a:cs typeface="+mn-cs"/>
                        </a:rPr>
                        <a:t>Accepted</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a:solidFill>
                            <a:srgbClr val="0070C0"/>
                          </a:solidFill>
                          <a:effectLst/>
                          <a:latin typeface="Times New Roman" panose="02020603050405020304" pitchFamily="18" charset="0"/>
                          <a:ea typeface="Times New Roman" panose="02020603050405020304" pitchFamily="18" charset="0"/>
                        </a:rPr>
                        <a:t>11</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PHY</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i="1" u="sng" dirty="0">
                          <a:solidFill>
                            <a:srgbClr val="0070C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652r2</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a:solidFill>
                            <a:srgbClr val="0070C0"/>
                          </a:solidFill>
                          <a:effectLst/>
                          <a:latin typeface="Times New Roman" panose="02020603050405020304" pitchFamily="18" charset="0"/>
                          <a:ea typeface="Times New Roman" panose="02020603050405020304" pitchFamily="18" charset="0"/>
                        </a:rPr>
                        <a:t>CR for CIDs 15325, 15326 and 17178</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a:solidFill>
                            <a:srgbClr val="0070C0"/>
                          </a:solidFill>
                          <a:effectLst/>
                          <a:latin typeface="Times New Roman" panose="02020603050405020304" pitchFamily="18" charset="0"/>
                          <a:ea typeface="Times New Roman" panose="02020603050405020304" pitchFamily="18" charset="0"/>
                        </a:rPr>
                        <a:t>Mengshi Hu</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kumimoji="0" lang="en-GB" sz="1000" b="0" i="1"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mn-cs"/>
                        </a:rPr>
                        <a:t>Accepted</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a:solidFill>
                            <a:srgbClr val="0070C0"/>
                          </a:solidFill>
                          <a:effectLst/>
                          <a:latin typeface="Times New Roman" panose="02020603050405020304" pitchFamily="18" charset="0"/>
                          <a:ea typeface="Times New Roman" panose="02020603050405020304" pitchFamily="18" charset="0"/>
                        </a:rPr>
                        <a:t>3</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PHY</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i="1" u="sng" dirty="0">
                          <a:solidFill>
                            <a:srgbClr val="0070C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682r</a:t>
                      </a:r>
                      <a:r>
                        <a:rPr lang="en-GB" sz="1000" i="1" u="sng" dirty="0">
                          <a:solidFill>
                            <a:srgbClr val="0070C0"/>
                          </a:solidFill>
                          <a:effectLst/>
                          <a:latin typeface="Times New Roman" panose="02020603050405020304" pitchFamily="18" charset="0"/>
                          <a:ea typeface="Times New Roman" panose="02020603050405020304" pitchFamily="18" charset="0"/>
                        </a:rPr>
                        <a:t>1</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a:solidFill>
                            <a:srgbClr val="0070C0"/>
                          </a:solidFill>
                          <a:effectLst/>
                          <a:latin typeface="Times New Roman" panose="02020603050405020304" pitchFamily="18" charset="0"/>
                          <a:ea typeface="Times New Roman" panose="02020603050405020304" pitchFamily="18" charset="0"/>
                        </a:rPr>
                        <a:t>LB 271 comment resolutions for CRs in 9.4.2.313.3</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a:solidFill>
                            <a:srgbClr val="0070C0"/>
                          </a:solidFill>
                          <a:effectLst/>
                          <a:latin typeface="Times New Roman" panose="02020603050405020304" pitchFamily="18" charset="0"/>
                          <a:ea typeface="Times New Roman" panose="02020603050405020304" pitchFamily="18" charset="0"/>
                        </a:rPr>
                        <a:t>Kanke Wu</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Times New Roman" panose="02020603050405020304" pitchFamily="18" charset="0"/>
                          <a:ea typeface="Times New Roman" panose="02020603050405020304" pitchFamily="18" charset="0"/>
                        </a:rPr>
                        <a:t>-47</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a:solidFill>
                            <a:srgbClr val="0070C0"/>
                          </a:solidFill>
                          <a:effectLst/>
                          <a:latin typeface="Times New Roman" panose="02020603050405020304" pitchFamily="18" charset="0"/>
                          <a:ea typeface="Times New Roman" panose="02020603050405020304" pitchFamily="18" charset="0"/>
                        </a:rPr>
                        <a:t>52</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PHY</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i="1" u="sng">
                          <a:solidFill>
                            <a:srgbClr val="0070C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687r0</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dirty="0">
                          <a:solidFill>
                            <a:srgbClr val="0070C0"/>
                          </a:solidFill>
                          <a:effectLst/>
                          <a:latin typeface="Times New Roman" panose="02020603050405020304" pitchFamily="18" charset="0"/>
                          <a:ea typeface="Times New Roman" panose="02020603050405020304" pitchFamily="18" charset="0"/>
                        </a:rPr>
                        <a:t>CR for 36.3.7 overview of the PPDU encoding process</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a:solidFill>
                            <a:srgbClr val="0070C0"/>
                          </a:solidFill>
                          <a:effectLst/>
                          <a:latin typeface="Times New Roman" panose="02020603050405020304" pitchFamily="18" charset="0"/>
                          <a:ea typeface="Times New Roman" panose="02020603050405020304" pitchFamily="18" charset="0"/>
                        </a:rPr>
                        <a:t>Bo Gong</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kumimoji="0" lang="en-GB" sz="1000" b="0" i="1"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mn-cs"/>
                        </a:rPr>
                        <a:t>Accepted</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a:solidFill>
                            <a:srgbClr val="0070C0"/>
                          </a:solidFill>
                          <a:effectLst/>
                          <a:latin typeface="Times New Roman" panose="02020603050405020304" pitchFamily="18" charset="0"/>
                          <a:ea typeface="Times New Roman" panose="02020603050405020304" pitchFamily="18" charset="0"/>
                        </a:rPr>
                        <a:t>5</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PHY</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i="1" u="sng">
                          <a:solidFill>
                            <a:srgbClr val="0070C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686r0</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a:solidFill>
                            <a:srgbClr val="0070C0"/>
                          </a:solidFill>
                          <a:effectLst/>
                          <a:latin typeface="Times New Roman" panose="02020603050405020304" pitchFamily="18" charset="0"/>
                          <a:ea typeface="Times New Roman" panose="02020603050405020304" pitchFamily="18" charset="0"/>
                        </a:rPr>
                        <a:t>CR for 36.2.6 Support for non-HT, HT, VHT and HE formats</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a:solidFill>
                            <a:srgbClr val="0070C0"/>
                          </a:solidFill>
                          <a:effectLst/>
                          <a:latin typeface="Times New Roman" panose="02020603050405020304" pitchFamily="18" charset="0"/>
                          <a:ea typeface="Times New Roman" panose="02020603050405020304" pitchFamily="18" charset="0"/>
                        </a:rPr>
                        <a:t>Bo Gong</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kumimoji="0" lang="en-GB" sz="1000" b="0" i="1"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mn-cs"/>
                        </a:rPr>
                        <a:t>Accepted</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a:solidFill>
                            <a:srgbClr val="0070C0"/>
                          </a:solidFill>
                          <a:effectLst/>
                          <a:latin typeface="Times New Roman" panose="02020603050405020304" pitchFamily="18" charset="0"/>
                          <a:ea typeface="Times New Roman" panose="02020603050405020304" pitchFamily="18" charset="0"/>
                        </a:rPr>
                        <a:t>4</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PHY</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i="1" u="sng">
                          <a:solidFill>
                            <a:srgbClr val="0070C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685r0</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a:solidFill>
                            <a:srgbClr val="0070C0"/>
                          </a:solidFill>
                          <a:effectLst/>
                          <a:latin typeface="Times New Roman" panose="02020603050405020304" pitchFamily="18" charset="0"/>
                          <a:ea typeface="Times New Roman" panose="02020603050405020304" pitchFamily="18" charset="0"/>
                        </a:rPr>
                        <a:t>cr-for-36.2.4-PHY CONFIG_VECTOR</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a:solidFill>
                            <a:srgbClr val="0070C0"/>
                          </a:solidFill>
                          <a:effectLst/>
                          <a:latin typeface="Times New Roman" panose="02020603050405020304" pitchFamily="18" charset="0"/>
                          <a:ea typeface="Times New Roman" panose="02020603050405020304" pitchFamily="18" charset="0"/>
                        </a:rPr>
                        <a:t>Bo Gong</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kumimoji="0" lang="en-GB" sz="1000" b="0" i="1"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mn-cs"/>
                        </a:rPr>
                        <a:t>Accepted</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3</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PHY</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i="1" u="sng" dirty="0">
                          <a:solidFill>
                            <a:srgbClr val="0070C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699r1</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dirty="0">
                          <a:solidFill>
                            <a:srgbClr val="0070C0"/>
                          </a:solidFill>
                          <a:effectLst/>
                          <a:latin typeface="Times New Roman" panose="02020603050405020304" pitchFamily="18" charset="0"/>
                          <a:ea typeface="Times New Roman" panose="02020603050405020304" pitchFamily="18" charset="0"/>
                        </a:rPr>
                        <a:t>CID 17146</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dirty="0">
                          <a:solidFill>
                            <a:srgbClr val="0070C0"/>
                          </a:solidFill>
                          <a:effectLst/>
                          <a:latin typeface="Times New Roman" panose="02020603050405020304" pitchFamily="18" charset="0"/>
                          <a:ea typeface="Times New Roman" panose="02020603050405020304" pitchFamily="18" charset="0"/>
                        </a:rPr>
                        <a:t>Sigurd Schelstraete</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kumimoji="0" lang="en-GB" sz="1000" b="0" i="1"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mn-cs"/>
                        </a:rPr>
                        <a:t>Accepted</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a:solidFill>
                            <a:srgbClr val="0070C0"/>
                          </a:solidFill>
                          <a:effectLst/>
                          <a:latin typeface="Times New Roman" panose="02020603050405020304" pitchFamily="18" charset="0"/>
                          <a:ea typeface="Times New Roman" panose="02020603050405020304" pitchFamily="18" charset="0"/>
                        </a:rPr>
                        <a:t>1</a:t>
                      </a:r>
                      <a:endParaRPr lang="en-US" sz="1000" i="1">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PHY</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GB" sz="1000" i="1" u="sng" dirty="0">
                          <a:solidFill>
                            <a:srgbClr val="0070C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670r0</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dirty="0">
                          <a:solidFill>
                            <a:srgbClr val="0070C0"/>
                          </a:solidFill>
                          <a:effectLst/>
                          <a:latin typeface="Times New Roman" panose="02020603050405020304" pitchFamily="18" charset="0"/>
                          <a:ea typeface="Times New Roman" panose="02020603050405020304" pitchFamily="18" charset="0"/>
                        </a:rPr>
                        <a:t>CR-for-clause 3.2</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i="1" dirty="0">
                          <a:solidFill>
                            <a:srgbClr val="0070C0"/>
                          </a:solidFill>
                          <a:effectLst/>
                          <a:latin typeface="Times New Roman" panose="02020603050405020304" pitchFamily="18" charset="0"/>
                          <a:ea typeface="Times New Roman" panose="02020603050405020304" pitchFamily="18" charset="0"/>
                        </a:rPr>
                        <a:t>Dongguk Lim</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kumimoji="0" lang="en-GB" sz="1000" b="0" i="1"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mn-cs"/>
                        </a:rPr>
                        <a:t>Accepted</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11</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PHY</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1" kern="1200" dirty="0">
                          <a:solidFill>
                            <a:srgbClr val="0070C0"/>
                          </a:solidFill>
                          <a:latin typeface="+mn-lt"/>
                          <a:ea typeface="+mn-ea"/>
                          <a:cs typeface="+mn-cs"/>
                          <a:hlinkClick r:id="rId12">
                            <a:extLst>
                              <a:ext uri="{A12FA001-AC4F-418D-AE19-62706E023703}">
                                <ahyp:hlinkClr xmlns:ahyp="http://schemas.microsoft.com/office/drawing/2018/hyperlinkcolor" val="tx"/>
                              </a:ext>
                            </a:extLst>
                          </a:hlinkClick>
                        </a:rPr>
                        <a:t>826r0</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latin typeface="+mn-lt"/>
                          <a:ea typeface="+mn-ea"/>
                          <a:cs typeface="+mn-cs"/>
                        </a:rPr>
                        <a:t>  </a:t>
                      </a:r>
                      <a:r>
                        <a:rPr lang="en-US" sz="1000" b="0" i="1" kern="1200" dirty="0" err="1">
                          <a:solidFill>
                            <a:srgbClr val="0070C0"/>
                          </a:solidFill>
                          <a:latin typeface="+mn-lt"/>
                          <a:ea typeface="+mn-ea"/>
                          <a:cs typeface="+mn-cs"/>
                        </a:rPr>
                        <a:t>cr</a:t>
                      </a:r>
                      <a:r>
                        <a:rPr lang="en-US" sz="1000" b="0" i="1" kern="1200" dirty="0">
                          <a:solidFill>
                            <a:srgbClr val="0070C0"/>
                          </a:solidFill>
                          <a:latin typeface="+mn-lt"/>
                          <a:ea typeface="+mn-ea"/>
                          <a:cs typeface="+mn-cs"/>
                        </a:rPr>
                        <a:t>-for-CID 17229 and 17231</a:t>
                      </a:r>
                    </a:p>
                  </a:txBody>
                  <a:tcPr marL="9525" marR="9525" marT="9525" marB="0" anchor="b"/>
                </a:tc>
                <a:tc>
                  <a:txBody>
                    <a:bodyPr/>
                    <a:lstStyle/>
                    <a:p>
                      <a:pPr marL="0" marR="0" algn="l">
                        <a:spcBef>
                          <a:spcPts val="0"/>
                        </a:spcBef>
                        <a:spcAft>
                          <a:spcPts val="0"/>
                        </a:spcAft>
                      </a:pPr>
                      <a:r>
                        <a:rPr lang="en-US" sz="1000" b="0" i="1" kern="1200" dirty="0" err="1">
                          <a:solidFill>
                            <a:srgbClr val="0070C0"/>
                          </a:solidFill>
                          <a:effectLst/>
                          <a:latin typeface="+mn-lt"/>
                          <a:ea typeface="+mn-ea"/>
                          <a:cs typeface="+mn-cs"/>
                        </a:rPr>
                        <a:t>Yapu</a:t>
                      </a:r>
                      <a:r>
                        <a:rPr lang="en-US" sz="1000" b="0" i="1" kern="1200" dirty="0">
                          <a:solidFill>
                            <a:srgbClr val="0070C0"/>
                          </a:solidFill>
                          <a:effectLst/>
                          <a:latin typeface="+mn-lt"/>
                          <a:ea typeface="+mn-ea"/>
                          <a:cs typeface="+mn-cs"/>
                        </a:rPr>
                        <a:t> Li</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GB" sz="1000" b="0" i="1"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mn-cs"/>
                        </a:rPr>
                        <a:t>Accepted</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2</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1" kern="1200" dirty="0">
                          <a:solidFill>
                            <a:srgbClr val="0070C0"/>
                          </a:solidFill>
                          <a:latin typeface="+mn-lt"/>
                          <a:ea typeface="+mn-ea"/>
                          <a:cs typeface="+mn-cs"/>
                          <a:hlinkClick r:id="rId13">
                            <a:extLst>
                              <a:ext uri="{A12FA001-AC4F-418D-AE19-62706E023703}">
                                <ahyp:hlinkClr xmlns:ahyp="http://schemas.microsoft.com/office/drawing/2018/hyperlinkcolor" val="tx"/>
                              </a:ext>
                            </a:extLst>
                          </a:hlinkClick>
                        </a:rPr>
                        <a:t>741r1</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latin typeface="+mn-lt"/>
                          <a:ea typeface="+mn-ea"/>
                          <a:cs typeface="+mn-cs"/>
                        </a:rPr>
                        <a:t>  cr-d3-0-txvector-rxvector-parameters-part1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i="1" dirty="0">
                          <a:solidFill>
                            <a:srgbClr val="0070C0"/>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Times New Roman" panose="02020603050405020304" pitchFamily="18" charset="0"/>
                          <a:ea typeface="Times New Roman" panose="02020603050405020304" pitchFamily="18" charset="0"/>
                        </a:rPr>
                        <a:t>-31</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71040090"/>
              </p:ext>
            </p:extLst>
          </p:nvPr>
        </p:nvGraphicFramePr>
        <p:xfrm>
          <a:off x="851217" y="1582301"/>
          <a:ext cx="7736269" cy="38793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742r0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cr-d3-0-txvector-rxvector-parameters-part2</a:t>
                      </a:r>
                    </a:p>
                  </a:txBody>
                  <a:tcPr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Deferred</a:t>
                      </a: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781r0</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1" dirty="0">
                          <a:solidFill>
                            <a:srgbClr val="0070C0"/>
                          </a:solidFill>
                          <a:effectLst/>
                          <a:latin typeface="+mn-lt"/>
                          <a:ea typeface="Times New Roman" panose="02020603050405020304" pitchFamily="18" charset="0"/>
                        </a:rPr>
                        <a:t>CR for 36.3.2.5 20 MHz operating non-AP EHT STAs participating in wider bandwidth OFDMA</a:t>
                      </a:r>
                    </a:p>
                  </a:txBody>
                  <a:tcPr anchor="b"/>
                </a:tc>
                <a:tc>
                  <a:txBody>
                    <a:bodyPr/>
                    <a:lstStyle/>
                    <a:p>
                      <a:pPr marL="0" marR="0" algn="l">
                        <a:spcBef>
                          <a:spcPts val="0"/>
                        </a:spcBef>
                        <a:spcAft>
                          <a:spcPts val="0"/>
                        </a:spcAft>
                      </a:pPr>
                      <a:r>
                        <a:rPr lang="en-US" sz="1000" i="1" dirty="0">
                          <a:solidFill>
                            <a:srgbClr val="0070C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502r1</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1" dirty="0">
                          <a:solidFill>
                            <a:srgbClr val="0070C0"/>
                          </a:solidFill>
                          <a:effectLst/>
                          <a:latin typeface="+mn-lt"/>
                          <a:ea typeface="Times New Roman" panose="02020603050405020304" pitchFamily="18" charset="0"/>
                        </a:rPr>
                        <a:t>CRs for 36.3.14</a:t>
                      </a:r>
                    </a:p>
                  </a:txBody>
                  <a:tcPr anchor="b"/>
                </a:tc>
                <a:tc>
                  <a:txBody>
                    <a:bodyPr/>
                    <a:lstStyle/>
                    <a:p>
                      <a:pPr marL="0" marR="0" algn="l">
                        <a:spcBef>
                          <a:spcPts val="0"/>
                        </a:spcBef>
                        <a:spcAft>
                          <a:spcPts val="0"/>
                        </a:spcAft>
                      </a:pPr>
                      <a:r>
                        <a:rPr lang="en-US" sz="1000" i="1" dirty="0">
                          <a:solidFill>
                            <a:srgbClr val="0070C0"/>
                          </a:solidFill>
                          <a:effectLst/>
                          <a:latin typeface="+mn-lt"/>
                          <a:ea typeface="Times New Roman" panose="02020603050405020304" pitchFamily="18" charset="0"/>
                        </a:rPr>
                        <a:t>Zhi Mao</a:t>
                      </a: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865r0</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1" dirty="0">
                          <a:solidFill>
                            <a:srgbClr val="0070C0"/>
                          </a:solidFill>
                          <a:effectLst/>
                          <a:latin typeface="+mn-lt"/>
                          <a:ea typeface="Times New Roman" panose="02020603050405020304" pitchFamily="18" charset="0"/>
                        </a:rPr>
                        <a:t>LB 271 comment resolution for CID 17704</a:t>
                      </a:r>
                    </a:p>
                  </a:txBody>
                  <a:tcPr anchor="b"/>
                </a:tc>
                <a:tc>
                  <a:txBody>
                    <a:bodyPr/>
                    <a:lstStyle/>
                    <a:p>
                      <a:pPr marL="0" marR="0" algn="l">
                        <a:spcBef>
                          <a:spcPts val="0"/>
                        </a:spcBef>
                        <a:spcAft>
                          <a:spcPts val="0"/>
                        </a:spcAft>
                      </a:pPr>
                      <a:r>
                        <a:rPr lang="en-US" sz="1000" i="1" dirty="0">
                          <a:solidFill>
                            <a:srgbClr val="0070C0"/>
                          </a:solidFill>
                          <a:effectLst/>
                          <a:latin typeface="+mn-lt"/>
                          <a:ea typeface="Times New Roman" panose="02020603050405020304" pitchFamily="18" charset="0"/>
                        </a:rPr>
                        <a:t>Kanke Wu</a:t>
                      </a: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41997976"/>
              </p:ext>
            </p:extLst>
          </p:nvPr>
        </p:nvGraphicFramePr>
        <p:xfrm>
          <a:off x="851217" y="1582301"/>
          <a:ext cx="7736269" cy="401756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361r3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Reconfiguration ML element - part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Binita Gupta</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03/16</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SP-6C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568r3</a:t>
                      </a: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70C0"/>
                          </a:solidFill>
                          <a:effectLst/>
                          <a:latin typeface="Times New Roman" panose="02020603050405020304" pitchFamily="18" charset="0"/>
                          <a:ea typeface="Times New Roman" panose="02020603050405020304" pitchFamily="18" charset="0"/>
                        </a:rPr>
                        <a:t>CIDs assigned to Abhi - Part 3</a:t>
                      </a:r>
                      <a:endParaRPr lang="en-US" sz="10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70C0"/>
                          </a:solidFill>
                          <a:effectLst/>
                          <a:latin typeface="Times New Roman" panose="02020603050405020304" pitchFamily="18" charset="0"/>
                          <a:ea typeface="Times New Roman" panose="02020603050405020304" pitchFamily="18" charset="0"/>
                        </a:rPr>
                        <a:t>Abhishek Patil</a:t>
                      </a:r>
                      <a:endParaRPr lang="en-US" sz="10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endParaRPr lang="en-GB" sz="1000" kern="12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2C</a:t>
                      </a: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MAC</a:t>
                      </a:r>
                      <a:endParaRPr lang="en-US" sz="10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i="1" u="sng" dirty="0">
                          <a:solidFill>
                            <a:srgbClr val="0070C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548r3</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LB271 Security Comment Resolutions Part 1</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Michael Montemurro</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Times New Roman" panose="02020603050405020304" pitchFamily="18" charset="0"/>
                          <a:ea typeface="Times New Roman" panose="02020603050405020304" pitchFamily="18" charset="0"/>
                        </a:rPr>
                        <a:t>-28C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30C</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MAC</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i="1" u="sng" dirty="0">
                          <a:solidFill>
                            <a:srgbClr val="0070C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458r5</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CRs for 35.8.4 R-TWT announcement</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Chunyu Hu</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Times New Roman" panose="02020603050405020304" pitchFamily="18" charset="0"/>
                          <a:ea typeface="Times New Roman" panose="02020603050405020304" pitchFamily="18" charset="0"/>
                        </a:rPr>
                        <a:t>-6C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Def-17C</a:t>
                      </a: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23C</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MAC</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i="1" u="sng" dirty="0">
                          <a:solidFill>
                            <a:srgbClr val="0070C0"/>
                          </a:solidFill>
                          <a:effectLst/>
                          <a:latin typeface="Times New Roman" panose="02020603050405020304" pitchFamily="18" charset="0"/>
                          <a:ea typeface="Times New Roman" panose="02020603050405020304" pitchFamily="18" charset="0"/>
                        </a:rPr>
                        <a:t>673r1</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kern="1200">
                          <a:solidFill>
                            <a:srgbClr val="0070C0"/>
                          </a:solidFill>
                          <a:effectLst/>
                          <a:latin typeface="Times New Roman" panose="02020603050405020304" pitchFamily="18" charset="0"/>
                          <a:ea typeface="Times New Roman" panose="02020603050405020304" pitchFamily="18" charset="0"/>
                        </a:rPr>
                        <a:t>LB271: CR for MICS CIDs</a:t>
                      </a:r>
                      <a:endParaRPr lang="en-US" sz="1000" i="1">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Abdel K. Ajami</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Times New Roman" panose="02020603050405020304" pitchFamily="18" charset="0"/>
                          <a:ea typeface="Times New Roman" panose="02020603050405020304" pitchFamily="18" charset="0"/>
                        </a:rPr>
                        <a:t>-5C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Def-4C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9C</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MAC</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i="1" u="sng" dirty="0">
                          <a:solidFill>
                            <a:srgbClr val="0070C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693r</a:t>
                      </a:r>
                      <a:r>
                        <a:rPr lang="en-GB" sz="1000" i="1" u="sng" dirty="0">
                          <a:solidFill>
                            <a:srgbClr val="0070C0"/>
                          </a:solidFill>
                          <a:effectLst/>
                          <a:latin typeface="Times New Roman" panose="02020603050405020304" pitchFamily="18" charset="0"/>
                          <a:ea typeface="Times New Roman" panose="02020603050405020304" pitchFamily="18" charset="0"/>
                        </a:rPr>
                        <a:t>1</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kern="1200">
                          <a:solidFill>
                            <a:srgbClr val="0070C0"/>
                          </a:solidFill>
                          <a:effectLst/>
                          <a:latin typeface="Times New Roman" panose="02020603050405020304" pitchFamily="18" charset="0"/>
                          <a:ea typeface="Times New Roman" panose="02020603050405020304" pitchFamily="18" charset="0"/>
                        </a:rPr>
                        <a:t>CR on BTM</a:t>
                      </a:r>
                      <a:endParaRPr lang="en-US" sz="1000" i="1">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Guogang Huang</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Times New Roman" panose="02020603050405020304" pitchFamily="18" charset="0"/>
                          <a:ea typeface="Times New Roman" panose="02020603050405020304" pitchFamily="18" charset="0"/>
                        </a:rPr>
                        <a:t>-7C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i="1" kern="1200" dirty="0">
                          <a:solidFill>
                            <a:srgbClr val="0070C0"/>
                          </a:solidFill>
                          <a:effectLst/>
                          <a:latin typeface="Times New Roman" panose="02020603050405020304" pitchFamily="18" charset="0"/>
                          <a:ea typeface="Times New Roman" panose="02020603050405020304" pitchFamily="18" charset="0"/>
                        </a:rPr>
                        <a:t>	10C</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MAC</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1" dirty="0">
                          <a:solidFill>
                            <a:srgbClr val="0070C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373r1</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000" i="1" kern="1200" dirty="0">
                          <a:solidFill>
                            <a:srgbClr val="0070C0"/>
                          </a:solidFill>
                          <a:effectLst/>
                          <a:latin typeface="Times New Roman" panose="02020603050405020304" pitchFamily="18" charset="0"/>
                          <a:ea typeface="Times New Roman" panose="02020603050405020304" pitchFamily="18" charset="0"/>
                        </a:rPr>
                        <a:t>LB271 CR for Two BQRs</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Yunbo Li</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Times New Roman" panose="02020603050405020304" pitchFamily="18" charset="0"/>
                          <a:ea typeface="Times New Roman" panose="02020603050405020304" pitchFamily="18" charset="0"/>
                        </a:rPr>
                        <a:t>-5C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i="1" kern="1200" dirty="0">
                          <a:solidFill>
                            <a:srgbClr val="0070C0"/>
                          </a:solidFill>
                          <a:effectLst/>
                          <a:latin typeface="Times New Roman" panose="02020603050405020304" pitchFamily="18" charset="0"/>
                          <a:ea typeface="Times New Roman" panose="02020603050405020304" pitchFamily="18" charset="0"/>
                        </a:rPr>
                        <a:t>	7C</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MAC</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i="1" u="sng" kern="1200" dirty="0">
                          <a:solidFill>
                            <a:srgbClr val="0070C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720r2</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kern="1200">
                          <a:solidFill>
                            <a:srgbClr val="0070C0"/>
                          </a:solidFill>
                          <a:effectLst/>
                          <a:latin typeface="Times New Roman" panose="02020603050405020304" pitchFamily="18" charset="0"/>
                          <a:ea typeface="Times New Roman" panose="02020603050405020304" pitchFamily="18" charset="0"/>
                        </a:rPr>
                        <a:t>LB271-4.9.6 (MLO reference model)</a:t>
                      </a:r>
                      <a:endParaRPr lang="en-US" sz="1000" i="1">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Duncan Ho</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Times New Roman" panose="02020603050405020304" pitchFamily="18" charset="0"/>
                          <a:ea typeface="Times New Roman" panose="02020603050405020304" pitchFamily="18" charset="0"/>
                        </a:rPr>
                        <a:t>-11C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i="1" kern="1200" dirty="0">
                          <a:solidFill>
                            <a:srgbClr val="0070C0"/>
                          </a:solidFill>
                          <a:effectLst/>
                          <a:latin typeface="Times New Roman" panose="02020603050405020304" pitchFamily="18" charset="0"/>
                          <a:ea typeface="Times New Roman" panose="02020603050405020304" pitchFamily="18" charset="0"/>
                        </a:rPr>
                        <a:t>	12C</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rPr>
                        <a:t>MAC</a:t>
                      </a:r>
                      <a:endParaRPr lang="en-US" sz="1000" i="1"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745r0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35.3.18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	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65761482"/>
              </p:ext>
            </p:extLst>
          </p:nvPr>
        </p:nvGraphicFramePr>
        <p:xfrm>
          <a:off x="851217" y="1582301"/>
          <a:ext cx="7736269" cy="47108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i="1" u="sng" dirty="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754r</a:t>
                      </a:r>
                      <a:r>
                        <a:rPr lang="en-GB" sz="1000" i="1" u="sng" dirty="0">
                          <a:solidFill>
                            <a:srgbClr val="0070C0"/>
                          </a:solidFill>
                          <a:effectLst/>
                          <a:latin typeface="+mn-lt"/>
                          <a:ea typeface="Times New Roman" panose="02020603050405020304" pitchFamily="18" charset="0"/>
                        </a:rPr>
                        <a:t>2</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i="1" kern="1200" dirty="0">
                          <a:solidFill>
                            <a:srgbClr val="0070C0"/>
                          </a:solidFill>
                          <a:effectLst/>
                          <a:latin typeface="+mn-lt"/>
                          <a:ea typeface="Times New Roman" panose="02020603050405020304" pitchFamily="18" charset="0"/>
                        </a:rPr>
                        <a:t>CR for R-TWT - Part 2</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i="1" kern="1200" dirty="0">
                          <a:solidFill>
                            <a:srgbClr val="0070C0"/>
                          </a:solidFill>
                          <a:effectLst/>
                          <a:latin typeface="+mn-lt"/>
                          <a:ea typeface="Times New Roman" panose="02020603050405020304" pitchFamily="18" charset="0"/>
                        </a:rPr>
                        <a:t>Kumail Haider</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Times New Roman" panose="02020603050405020304" pitchFamily="18" charset="0"/>
                          <a:ea typeface="Times New Roman" panose="02020603050405020304" pitchFamily="18" charset="0"/>
                        </a:rPr>
                        <a:t>-14C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Def-6C</a:t>
                      </a:r>
                    </a:p>
                  </a:txBody>
                  <a:tcPr/>
                </a:tc>
                <a:tc>
                  <a:txBody>
                    <a:bodyPr/>
                    <a:lstStyle/>
                    <a:p>
                      <a:pPr marL="0" marR="0">
                        <a:spcBef>
                          <a:spcPts val="0"/>
                        </a:spcBef>
                        <a:spcAft>
                          <a:spcPts val="0"/>
                        </a:spcAft>
                        <a:tabLst>
                          <a:tab pos="184785" algn="l"/>
                          <a:tab pos="251460" algn="ctr"/>
                        </a:tabLst>
                      </a:pPr>
                      <a:r>
                        <a:rPr lang="en-GB" sz="1000" i="1" kern="1200" dirty="0">
                          <a:solidFill>
                            <a:srgbClr val="0070C0"/>
                          </a:solidFill>
                          <a:effectLst/>
                          <a:latin typeface="+mn-lt"/>
                          <a:ea typeface="Times New Roman" panose="02020603050405020304" pitchFamily="18" charset="0"/>
                        </a:rPr>
                        <a:t>	20C</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MAC</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i="1" u="sng" dirty="0">
                          <a:solidFill>
                            <a:srgbClr val="0070C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757r2</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i="1" kern="1200" dirty="0">
                          <a:solidFill>
                            <a:srgbClr val="0070C0"/>
                          </a:solidFill>
                          <a:effectLst/>
                          <a:latin typeface="+mn-lt"/>
                          <a:ea typeface="Times New Roman" panose="02020603050405020304" pitchFamily="18" charset="0"/>
                        </a:rPr>
                        <a:t>CR for LB271 CIDs - Part3</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i="1" kern="1200" dirty="0">
                          <a:solidFill>
                            <a:srgbClr val="0070C0"/>
                          </a:solidFill>
                          <a:effectLst/>
                          <a:latin typeface="+mn-lt"/>
                          <a:ea typeface="Times New Roman" panose="02020603050405020304" pitchFamily="18" charset="0"/>
                        </a:rPr>
                        <a:t>Rubayet Shafin</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Times New Roman" panose="02020603050405020304" pitchFamily="18" charset="0"/>
                          <a:ea typeface="Times New Roman" panose="02020603050405020304" pitchFamily="18" charset="0"/>
                        </a:rPr>
                        <a:t>-8C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i="1" kern="1200" dirty="0">
                          <a:solidFill>
                            <a:srgbClr val="0070C0"/>
                          </a:solidFill>
                          <a:effectLst/>
                          <a:latin typeface="+mn-lt"/>
                          <a:ea typeface="Times New Roman" panose="02020603050405020304" pitchFamily="18" charset="0"/>
                        </a:rPr>
                        <a:t>	10C</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MAC</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i="1" u="sng" dirty="0">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731r2</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i="1" kern="1200">
                          <a:solidFill>
                            <a:srgbClr val="0070C0"/>
                          </a:solidFill>
                          <a:effectLst/>
                          <a:latin typeface="+mn-lt"/>
                          <a:ea typeface="Times New Roman" panose="02020603050405020304" pitchFamily="18" charset="0"/>
                        </a:rPr>
                        <a:t>Security Comment Resolutions Part 2</a:t>
                      </a:r>
                      <a:endParaRPr lang="en-US" sz="1000" i="1">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i="1" kern="1200" dirty="0">
                          <a:solidFill>
                            <a:srgbClr val="0070C0"/>
                          </a:solidFill>
                          <a:effectLst/>
                          <a:latin typeface="+mn-lt"/>
                          <a:ea typeface="Times New Roman" panose="02020603050405020304" pitchFamily="18" charset="0"/>
                        </a:rPr>
                        <a:t>Michael Montemurro</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endParaRPr lang="en-GB" sz="1000" kern="12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786r0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mn-lt"/>
                          <a:ea typeface="Times New Roman" panose="02020603050405020304" pitchFamily="18" charset="0"/>
                        </a:rPr>
                        <a:t>CR for CID 16338</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mn-lt"/>
                          <a:ea typeface="Times New Roman" panose="02020603050405020304" pitchFamily="18" charset="0"/>
                        </a:rPr>
                        <a:t>Juseong</a:t>
                      </a:r>
                      <a:r>
                        <a:rPr lang="en-GB" sz="1000" kern="1200" dirty="0">
                          <a:solidFill>
                            <a:srgbClr val="00B050"/>
                          </a:solidFill>
                          <a:effectLst/>
                          <a:latin typeface="+mn-lt"/>
                          <a:ea typeface="Times New Roman" panose="02020603050405020304" pitchFamily="18" charset="0"/>
                        </a:rPr>
                        <a:t> Moon</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05/17</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1C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i="1" u="sng" dirty="0">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738r2</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i="1" kern="1200" dirty="0">
                          <a:solidFill>
                            <a:srgbClr val="0070C0"/>
                          </a:solidFill>
                          <a:effectLst/>
                          <a:latin typeface="+mn-lt"/>
                          <a:ea typeface="Times New Roman" panose="02020603050405020304" pitchFamily="18" charset="0"/>
                        </a:rPr>
                        <a:t>CR for Clause 35.3.7.4.2 - Part 2</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i="1" kern="1200" dirty="0">
                          <a:solidFill>
                            <a:srgbClr val="0070C0"/>
                          </a:solidFill>
                          <a:effectLst/>
                          <a:latin typeface="+mn-lt"/>
                          <a:ea typeface="Times New Roman" panose="02020603050405020304" pitchFamily="18" charset="0"/>
                        </a:rPr>
                        <a:t>Arik Klein</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Times New Roman" panose="02020603050405020304" pitchFamily="18" charset="0"/>
                          <a:ea typeface="Times New Roman" panose="02020603050405020304" pitchFamily="18" charset="0"/>
                        </a:rPr>
                        <a:t>-12C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Def-1C</a:t>
                      </a:r>
                    </a:p>
                  </a:txBody>
                  <a:tcPr/>
                </a:tc>
                <a:tc>
                  <a:txBody>
                    <a:bodyPr/>
                    <a:lstStyle/>
                    <a:p>
                      <a:pPr marL="0" marR="0" algn="ctr">
                        <a:spcBef>
                          <a:spcPts val="0"/>
                        </a:spcBef>
                        <a:spcAft>
                          <a:spcPts val="0"/>
                        </a:spcAft>
                        <a:tabLst>
                          <a:tab pos="184785" algn="l"/>
                          <a:tab pos="251460" algn="ctr"/>
                        </a:tabLst>
                      </a:pPr>
                      <a:r>
                        <a:rPr lang="en-GB" sz="1000" i="1" kern="1200" dirty="0">
                          <a:solidFill>
                            <a:srgbClr val="0070C0"/>
                          </a:solidFill>
                          <a:effectLst/>
                          <a:latin typeface="+mn-lt"/>
                          <a:ea typeface="Times New Roman" panose="02020603050405020304" pitchFamily="18" charset="0"/>
                        </a:rPr>
                        <a:t>13C</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MAC</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CIDs in 35.3.12.4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Laurent Cariou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25C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i="1" u="sng" dirty="0">
                          <a:solidFill>
                            <a:srgbClr val="0070C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791r1</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i="1">
                          <a:solidFill>
                            <a:srgbClr val="0070C0"/>
                          </a:solidFill>
                          <a:effectLst/>
                          <a:latin typeface="+mn-lt"/>
                          <a:ea typeface="Times New Roman" panose="02020603050405020304" pitchFamily="18" charset="0"/>
                        </a:rPr>
                        <a:t> CR for CIDs in 35.3.23</a:t>
                      </a:r>
                      <a:endParaRPr lang="en-US" sz="1000" i="1">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i="1" kern="1200" dirty="0">
                          <a:solidFill>
                            <a:srgbClr val="0070C0"/>
                          </a:solidFill>
                          <a:effectLst/>
                          <a:latin typeface="+mn-lt"/>
                          <a:ea typeface="Times New Roman" panose="02020603050405020304" pitchFamily="18" charset="0"/>
                        </a:rPr>
                        <a:t>Laurent Cariou</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Times New Roman" panose="02020603050405020304" pitchFamily="18" charset="0"/>
                          <a:ea typeface="Times New Roman" panose="02020603050405020304" pitchFamily="18" charset="0"/>
                        </a:rPr>
                        <a:t>-6C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i="1" kern="1200" dirty="0">
                          <a:solidFill>
                            <a:srgbClr val="0070C0"/>
                          </a:solidFill>
                          <a:effectLst/>
                          <a:latin typeface="+mn-lt"/>
                          <a:ea typeface="Times New Roman" panose="02020603050405020304" pitchFamily="18" charset="0"/>
                        </a:rPr>
                        <a:t>8C</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MAC</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796r0</a:t>
                      </a:r>
                      <a:endParaRPr lang="en-US" sz="100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mn-lt"/>
                          <a:ea typeface="Times New Roman" panose="02020603050405020304" pitchFamily="18" charset="0"/>
                        </a:rPr>
                        <a:t>CR for R-TWT - Part 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mn-lt"/>
                          <a:ea typeface="Times New Roman" panose="02020603050405020304" pitchFamily="18" charset="0"/>
                        </a:rPr>
                        <a:t>Kumail Haider</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Deferred</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5C</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802r0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CR for CID 16415 on 35.3.17 Enhanced multi-link single radio operation</a:t>
                      </a:r>
                    </a:p>
                  </a:txBody>
                  <a:tcPr anchor="b"/>
                </a:tc>
                <a:tc>
                  <a:txBody>
                    <a:bodyPr/>
                    <a:lstStyle/>
                    <a:p>
                      <a:pPr marL="0" marR="0" algn="l">
                        <a:spcBef>
                          <a:spcPts val="0"/>
                        </a:spcBef>
                        <a:spcAft>
                          <a:spcPts val="0"/>
                        </a:spcAft>
                      </a:pPr>
                      <a:r>
                        <a:rPr lang="en-US" sz="1000" dirty="0">
                          <a:solidFill>
                            <a:srgbClr val="00B050"/>
                          </a:solidFill>
                          <a:effectLst/>
                          <a:latin typeface="+mn-lt"/>
                          <a:ea typeface="Times New Roman" panose="02020603050405020304" pitchFamily="18" charset="0"/>
                        </a:rPr>
                        <a:t>Liuming Lu</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05/16</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1C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1" kern="1200" dirty="0">
                          <a:solidFill>
                            <a:srgbClr val="0070C0"/>
                          </a:solidFill>
                          <a:latin typeface="+mn-lt"/>
                          <a:ea typeface="+mn-ea"/>
                          <a:cs typeface="+mn-cs"/>
                          <a:hlinkClick r:id="rId10">
                            <a:extLst>
                              <a:ext uri="{A12FA001-AC4F-418D-AE19-62706E023703}">
                                <ahyp:hlinkClr xmlns:ahyp="http://schemas.microsoft.com/office/drawing/2018/hyperlinkcolor" val="tx"/>
                              </a:ext>
                            </a:extLst>
                          </a:hlinkClick>
                        </a:rPr>
                        <a:t>803r4</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latin typeface="+mn-lt"/>
                          <a:ea typeface="+mn-ea"/>
                          <a:cs typeface="+mn-cs"/>
                        </a:rPr>
                        <a:t>  cr-for-35.3.7.1.7-Part-II</a:t>
                      </a:r>
                    </a:p>
                  </a:txBody>
                  <a:tcPr marL="9525" marR="9525" marT="9525" marB="0" anchor="b"/>
                </a:tc>
                <a:tc>
                  <a:txBody>
                    <a:bodyPr/>
                    <a:lstStyle/>
                    <a:p>
                      <a:pPr marL="0" marR="0" algn="l">
                        <a:spcBef>
                          <a:spcPts val="0"/>
                        </a:spcBef>
                        <a:spcAft>
                          <a:spcPts val="0"/>
                        </a:spcAft>
                      </a:pPr>
                      <a:r>
                        <a:rPr lang="en-US" sz="1000" i="1" dirty="0">
                          <a:solidFill>
                            <a:srgbClr val="0070C0"/>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Times New Roman" panose="02020603050405020304" pitchFamily="18" charset="0"/>
                          <a:ea typeface="Times New Roman" panose="02020603050405020304" pitchFamily="18" charset="0"/>
                        </a:rPr>
                        <a:t>-6C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p>
                  </a:txBody>
                  <a:tcPr/>
                </a:tc>
                <a:tc>
                  <a:txBody>
                    <a:bodyPr/>
                    <a:lstStyle/>
                    <a:p>
                      <a:pPr marL="0" marR="0" algn="ctr">
                        <a:spcBef>
                          <a:spcPts val="0"/>
                        </a:spcBef>
                        <a:spcAft>
                          <a:spcPts val="0"/>
                        </a:spcAft>
                        <a:tabLst>
                          <a:tab pos="184785" algn="l"/>
                          <a:tab pos="251460" algn="ctr"/>
                        </a:tabLst>
                      </a:pPr>
                      <a:r>
                        <a:rPr lang="en-GB" sz="1000" i="1" kern="1200" dirty="0">
                          <a:solidFill>
                            <a:srgbClr val="0070C0"/>
                          </a:solidFill>
                          <a:effectLst/>
                          <a:latin typeface="+mn-lt"/>
                          <a:ea typeface="Times New Roman" panose="02020603050405020304" pitchFamily="18" charset="0"/>
                        </a:rPr>
                        <a:t>8C</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MAC</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1" kern="1200" dirty="0">
                          <a:solidFill>
                            <a:srgbClr val="0070C0"/>
                          </a:solidFill>
                          <a:latin typeface="+mn-lt"/>
                          <a:ea typeface="+mn-ea"/>
                          <a:cs typeface="+mn-cs"/>
                          <a:hlinkClick r:id="rId11">
                            <a:extLst>
                              <a:ext uri="{A12FA001-AC4F-418D-AE19-62706E023703}">
                                <ahyp:hlinkClr xmlns:ahyp="http://schemas.microsoft.com/office/drawing/2018/hyperlinkcolor" val="tx"/>
                              </a:ext>
                            </a:extLst>
                          </a:hlinkClick>
                        </a:rPr>
                        <a:t>772r5</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latin typeface="+mn-lt"/>
                          <a:ea typeface="+mn-ea"/>
                          <a:cs typeface="+mn-cs"/>
                        </a:rPr>
                        <a:t>  Resolution of EPCS EDCA-Related CIDs</a:t>
                      </a:r>
                    </a:p>
                  </a:txBody>
                  <a:tcPr marL="9525" marR="9525" marT="9525" marB="0" anchor="b"/>
                </a:tc>
                <a:tc>
                  <a:txBody>
                    <a:bodyPr/>
                    <a:lstStyle/>
                    <a:p>
                      <a:pPr marL="0" marR="0" algn="l">
                        <a:spcBef>
                          <a:spcPts val="0"/>
                        </a:spcBef>
                        <a:spcAft>
                          <a:spcPts val="0"/>
                        </a:spcAft>
                      </a:pPr>
                      <a:r>
                        <a:rPr lang="en-US" sz="1000" i="1" dirty="0">
                          <a:solidFill>
                            <a:srgbClr val="0070C0"/>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Times New Roman" panose="02020603050405020304" pitchFamily="18" charset="0"/>
                          <a:ea typeface="Times New Roman" panose="02020603050405020304" pitchFamily="18" charset="0"/>
                        </a:rPr>
                        <a:t>-12C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i="1" kern="1200" dirty="0">
                          <a:solidFill>
                            <a:srgbClr val="0070C0"/>
                          </a:solidFill>
                          <a:effectLst/>
                          <a:latin typeface="+mn-lt"/>
                          <a:ea typeface="Times New Roman" panose="02020603050405020304" pitchFamily="18" charset="0"/>
                        </a:rPr>
                        <a:t>14C</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MAC</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52295">
                <a:tc>
                  <a:txBody>
                    <a:bodyPr/>
                    <a:lstStyle/>
                    <a:p>
                      <a:pPr algn="ctr" fontAlgn="b"/>
                      <a:r>
                        <a:rPr lang="en-US" sz="1000" b="0" i="1" kern="1200" dirty="0">
                          <a:solidFill>
                            <a:srgbClr val="0070C0"/>
                          </a:solidFill>
                          <a:latin typeface="+mn-lt"/>
                          <a:ea typeface="+mn-ea"/>
                          <a:cs typeface="+mn-cs"/>
                          <a:hlinkClick r:id="rId12">
                            <a:extLst>
                              <a:ext uri="{A12FA001-AC4F-418D-AE19-62706E023703}">
                                <ahyp:hlinkClr xmlns:ahyp="http://schemas.microsoft.com/office/drawing/2018/hyperlinkcolor" val="tx"/>
                              </a:ext>
                            </a:extLst>
                          </a:hlinkClick>
                        </a:rPr>
                        <a:t>572r5</a:t>
                      </a:r>
                      <a:endParaRPr lang="en-US" sz="1000" b="0" i="1" kern="1200" dirty="0">
                        <a:solidFill>
                          <a:srgbClr val="0070C0"/>
                        </a:solidFill>
                        <a:latin typeface="+mn-lt"/>
                        <a:ea typeface="+mn-ea"/>
                        <a:cs typeface="+mn-cs"/>
                      </a:endParaRPr>
                    </a:p>
                  </a:txBody>
                  <a:tcPr marL="0" marR="9525" marT="9525" marB="0" anchor="b"/>
                </a:tc>
                <a:tc>
                  <a:txBody>
                    <a:bodyPr/>
                    <a:lstStyle/>
                    <a:p>
                      <a:pPr algn="l"/>
                      <a:r>
                        <a:rPr lang="en-US" sz="1000" b="0" i="1" dirty="0">
                          <a:solidFill>
                            <a:srgbClr val="0070C0"/>
                          </a:solidFill>
                          <a:effectLst/>
                        </a:rPr>
                        <a:t>CR CL35 EMLSR part3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1" dirty="0">
                          <a:solidFill>
                            <a:srgbClr val="0070C0"/>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GB" sz="1000" i="1" kern="1200" dirty="0">
                          <a:solidFill>
                            <a:srgbClr val="0070C0"/>
                          </a:solidFill>
                          <a:effectLst/>
                          <a:latin typeface="Times New Roman" panose="02020603050405020304" pitchFamily="18" charset="0"/>
                          <a:ea typeface="Times New Roman" panose="02020603050405020304" pitchFamily="18" charset="0"/>
                          <a:cs typeface="+mn-cs"/>
                        </a:rPr>
                        <a:t>Accepted</a:t>
                      </a:r>
                      <a:r>
                        <a:rPr lang="en-GB" sz="1000" i="1" kern="1200" dirty="0">
                          <a:solidFill>
                            <a:srgbClr val="0070C0"/>
                          </a:solidFill>
                          <a:effectLst/>
                          <a:latin typeface="Times New Roman" panose="02020603050405020304" pitchFamily="18" charset="0"/>
                          <a:ea typeface="Times New Roman" panose="02020603050405020304" pitchFamily="18" charset="0"/>
                        </a:rPr>
                        <a:t>-8C</a:t>
                      </a:r>
                      <a:endParaRPr lang="en-US" sz="1000" i="1" kern="1200" dirty="0">
                        <a:solidFill>
                          <a:srgbClr val="0070C0"/>
                        </a:solidFill>
                        <a:effectLst/>
                        <a:latin typeface="+mn-lt"/>
                        <a:ea typeface="Times New Roman" panose="02020603050405020304" pitchFamily="18" charset="0"/>
                      </a:endParaRPr>
                    </a:p>
                    <a:p>
                      <a:pPr marL="0" marR="0" algn="ctr">
                        <a:spcBef>
                          <a:spcPts val="0"/>
                        </a:spcBef>
                        <a:spcAft>
                          <a:spcPts val="0"/>
                        </a:spcAft>
                      </a:pPr>
                      <a:r>
                        <a:rPr lang="en-US" sz="1000" kern="1200" dirty="0">
                          <a:solidFill>
                            <a:srgbClr val="FF0000"/>
                          </a:solidFill>
                          <a:effectLst/>
                          <a:latin typeface="+mn-lt"/>
                          <a:ea typeface="Times New Roman" panose="02020603050405020304" pitchFamily="18" charset="0"/>
                        </a:rPr>
                        <a:t>Def-4C</a:t>
                      </a:r>
                      <a:endParaRPr lang="en-GB" sz="1000" kern="12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9004436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23880445"/>
              </p:ext>
            </p:extLst>
          </p:nvPr>
        </p:nvGraphicFramePr>
        <p:xfrm>
          <a:off x="851217" y="1582301"/>
          <a:ext cx="7736269" cy="40624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643r8</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1" dirty="0">
                          <a:solidFill>
                            <a:srgbClr val="0070C0"/>
                          </a:solidFill>
                          <a:effectLst/>
                          <a:latin typeface="+mn-lt"/>
                          <a:ea typeface="Times New Roman" panose="02020603050405020304" pitchFamily="18" charset="0"/>
                        </a:rPr>
                        <a:t>CIDs assigned to Abhi - Part 4</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Accepted</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678r4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miscellaneous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588r3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590r4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35.3.7.1.x</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395r4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35.3.19</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Kaiying Lu</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824r0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35.3.16.5</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FF0000"/>
                          </a:solidFill>
                          <a:latin typeface="+mn-lt"/>
                          <a:ea typeface="+mn-ea"/>
                          <a:cs typeface="+mn-cs"/>
                        </a:rPr>
                        <a:t>825r0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35.3.7.1.3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691r3</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1" kern="1200" dirty="0">
                          <a:solidFill>
                            <a:srgbClr val="0070C0"/>
                          </a:solidFill>
                          <a:effectLst/>
                          <a:latin typeface="+mn-lt"/>
                          <a:ea typeface="+mn-ea"/>
                          <a:cs typeface="+mn-cs"/>
                        </a:rPr>
                        <a:t>CR for Misc. CIDs</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Accepted</a:t>
                      </a:r>
                      <a:r>
                        <a:rPr lang="en-GB" sz="1000" i="1" kern="1200" dirty="0">
                          <a:solidFill>
                            <a:srgbClr val="0070C0"/>
                          </a:solidFill>
                          <a:effectLst/>
                          <a:latin typeface="Times New Roman" panose="02020603050405020304" pitchFamily="18" charset="0"/>
                          <a:ea typeface="Times New Roman" panose="02020603050405020304" pitchFamily="18" charset="0"/>
                        </a:rPr>
                        <a:t>-7C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1" u="none" strike="noStrike" kern="1200" cap="none" spc="0" normalizeH="0" baseline="0" noProof="0" dirty="0">
                          <a:ln>
                            <a:noFill/>
                          </a:ln>
                          <a:solidFill>
                            <a:srgbClr val="0070C0"/>
                          </a:solidFill>
                          <a:effectLst/>
                          <a:uLnTx/>
                          <a:uFillTx/>
                          <a:latin typeface="Times New Roman"/>
                          <a:ea typeface="Times New Roman" panose="02020603050405020304" pitchFamily="18" charset="0"/>
                          <a:cs typeface="+mn-cs"/>
                        </a:rPr>
                        <a:t>MAC</a:t>
                      </a:r>
                      <a:endParaRPr lang="en-US" sz="1000" i="1"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842r0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cr-for-subclause-35-3-24-aligned TWT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FF0000"/>
                          </a:solidFill>
                          <a:latin typeface="+mn-lt"/>
                          <a:ea typeface="+mn-ea"/>
                          <a:cs typeface="+mn-cs"/>
                          <a:hlinkClick r:id="rId8">
                            <a:extLst>
                              <a:ext uri="{A12FA001-AC4F-418D-AE19-62706E023703}">
                                <ahyp:hlinkClr xmlns:ahyp="http://schemas.microsoft.com/office/drawing/2018/hyperlinkcolor" val="tx"/>
                              </a:ext>
                            </a:extLst>
                          </a:hlinkClick>
                        </a:rPr>
                        <a:t>841r0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rgbClr val="FF0000"/>
                          </a:solidFill>
                          <a:effectLst/>
                          <a:latin typeface="+mn-lt"/>
                          <a:ea typeface="+mn-ea"/>
                          <a:cs typeface="+mn-cs"/>
                        </a:rPr>
                        <a:t>CR for TWT Information frame for RTWT</a:t>
                      </a:r>
                      <a:endParaRPr lang="en-US" sz="1000" b="0" i="0" kern="1200" dirty="0">
                        <a:solidFill>
                          <a:srgbClr val="FF0000"/>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Deferred</a:t>
                      </a: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FF0000"/>
                          </a:solidFill>
                          <a:effectLst/>
                          <a:uLnTx/>
                          <a:uFillTx/>
                          <a:latin typeface="Times New Roman"/>
                          <a:ea typeface="Times New Roman" panose="02020603050405020304" pitchFamily="18" charset="0"/>
                          <a:cs typeface="+mn-cs"/>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latin typeface="+mn-lt"/>
                          <a:ea typeface="+mn-ea"/>
                          <a:cs typeface="+mn-cs"/>
                          <a:hlinkClick r:id="rId9"/>
                        </a:rPr>
                        <a:t>787r0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CID 16309</a:t>
                      </a:r>
                    </a:p>
                  </a:txBody>
                  <a:tcPr marL="9525" marR="9525" marT="9525" marB="0" anchor="b"/>
                </a:tc>
                <a:tc>
                  <a:txBody>
                    <a:bodyPr/>
                    <a:lstStyle/>
                    <a:p>
                      <a:pPr marL="0" marR="0" algn="ctr">
                        <a:spcBef>
                          <a:spcPts val="0"/>
                        </a:spcBef>
                        <a:spcAft>
                          <a:spcPts val="0"/>
                        </a:spcAft>
                      </a:pPr>
                      <a:r>
                        <a:rPr lang="en-US" sz="1000" b="0" i="0" kern="1200" dirty="0">
                          <a:solidFill>
                            <a:schemeClr val="tx1"/>
                          </a:solidFill>
                          <a:latin typeface="+mn-lt"/>
                          <a:ea typeface="+mn-ea"/>
                          <a:cs typeface="+mn-cs"/>
                        </a:rPr>
                        <a:t>Juseong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FF0000"/>
                          </a:solidFill>
                          <a:latin typeface="+mn-lt"/>
                          <a:ea typeface="+mn-ea"/>
                          <a:cs typeface="+mn-cs"/>
                          <a:hlinkClick r:id="rId10"/>
                        </a:rPr>
                        <a:t>788r0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CID 16333 and 16340</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rPr>
                        <a:t>Juseong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5172025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15152990"/>
              </p:ext>
            </p:extLst>
          </p:nvPr>
        </p:nvGraphicFramePr>
        <p:xfrm>
          <a:off x="851217" y="1582301"/>
          <a:ext cx="7736269" cy="388832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98914">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2"/>
                        </a:rPr>
                        <a:t>266r1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EMLSR link change with AP MLD's link enablement/disablement operation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Juseong Moon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763r0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err="1">
                          <a:solidFill>
                            <a:schemeClr val="tx1"/>
                          </a:solidFill>
                          <a:effectLst/>
                          <a:latin typeface="+mn-lt"/>
                          <a:ea typeface="+mn-ea"/>
                          <a:cs typeface="+mn-cs"/>
                        </a:rPr>
                        <a:t>cr</a:t>
                      </a:r>
                      <a:r>
                        <a:rPr lang="en-US" sz="1000" b="0" i="0" kern="1200" dirty="0">
                          <a:solidFill>
                            <a:schemeClr val="tx1"/>
                          </a:solidFill>
                          <a:effectLst/>
                          <a:latin typeface="+mn-lt"/>
                          <a:ea typeface="+mn-ea"/>
                          <a:cs typeface="+mn-cs"/>
                        </a:rPr>
                        <a:t>-of-</a:t>
                      </a:r>
                      <a:r>
                        <a:rPr lang="en-US" sz="1000" b="0" i="0" kern="1200" dirty="0" err="1">
                          <a:solidFill>
                            <a:schemeClr val="tx1"/>
                          </a:solidFill>
                          <a:effectLst/>
                          <a:latin typeface="+mn-lt"/>
                          <a:ea typeface="+mn-ea"/>
                          <a:cs typeface="+mn-cs"/>
                        </a:rPr>
                        <a:t>nstr</a:t>
                      </a:r>
                      <a:r>
                        <a:rPr lang="en-US" sz="1000" b="0" i="0" kern="1200" dirty="0">
                          <a:solidFill>
                            <a:schemeClr val="tx1"/>
                          </a:solidFill>
                          <a:effectLst/>
                          <a:latin typeface="+mn-lt"/>
                          <a:ea typeface="+mn-ea"/>
                          <a:cs typeface="+mn-cs"/>
                        </a:rPr>
                        <a:t>-status-update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627r4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638r3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35.3.15-Part 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609r</a:t>
                      </a:r>
                      <a:r>
                        <a:rPr lang="en-US" sz="1000" i="1" dirty="0">
                          <a:solidFill>
                            <a:srgbClr val="0070C0"/>
                          </a:solidFill>
                          <a:effectLst/>
                          <a:latin typeface="+mn-lt"/>
                          <a:ea typeface="Times New Roman" panose="02020603050405020304" pitchFamily="18" charset="0"/>
                        </a:rPr>
                        <a:t>2</a:t>
                      </a:r>
                    </a:p>
                  </a:txBody>
                  <a:tcPr anchor="b"/>
                </a:tc>
                <a:tc>
                  <a:txBody>
                    <a:bodyPr/>
                    <a:lstStyle/>
                    <a:p>
                      <a:pPr marL="0" marR="0">
                        <a:spcBef>
                          <a:spcPts val="0"/>
                        </a:spcBef>
                        <a:spcAft>
                          <a:spcPts val="0"/>
                        </a:spcAft>
                      </a:pPr>
                      <a:r>
                        <a:rPr lang="en-US" sz="1000" i="1" dirty="0">
                          <a:solidFill>
                            <a:srgbClr val="0070C0"/>
                          </a:solidFill>
                          <a:effectLst/>
                          <a:latin typeface="+mn-lt"/>
                          <a:ea typeface="Times New Roman" panose="02020603050405020304" pitchFamily="18" charset="0"/>
                        </a:rPr>
                        <a:t>CR-SCS-related-CIDs</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Accepted-29C</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~40C</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466r0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9.3.3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Gaurang Naik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60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8"/>
                        </a:rPr>
                        <a:t>743r0</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comments assigned to Abhi - Part 6</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Abhishek Patil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733r4</a:t>
                      </a:r>
                      <a:endParaRPr lang="en-US" sz="1000" i="1"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1" dirty="0">
                          <a:solidFill>
                            <a:srgbClr val="0070C0"/>
                          </a:solidFill>
                          <a:effectLst/>
                          <a:latin typeface="+mn-lt"/>
                          <a:ea typeface="Times New Roman" panose="02020603050405020304" pitchFamily="18" charset="0"/>
                        </a:rPr>
                        <a:t>Resolution for CIDs on bandwidth indication</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Morteza Mehrnoush</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1" dirty="0">
                          <a:solidFill>
                            <a:srgbClr val="0070C0"/>
                          </a:solidFill>
                          <a:effectLst/>
                          <a:latin typeface="+mn-lt"/>
                          <a:ea typeface="Times New Roman" panose="02020603050405020304" pitchFamily="18" charset="0"/>
                        </a:rPr>
                        <a:t>Accepted </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813r0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cr-for-35.3.7.1.7-Part-III </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rPr>
                        <a:t>847r0</a:t>
                      </a:r>
                    </a:p>
                  </a:txBody>
                  <a:tcPr marL="0" marR="9525" marT="9525" marB="0" anchor="b"/>
                </a:tc>
                <a:tc>
                  <a:txBody>
                    <a:bodyPr/>
                    <a:lstStyle/>
                    <a:p>
                      <a:pPr algn="l" fontAlgn="b"/>
                      <a:r>
                        <a:rPr lang="en-US" sz="1000" b="0" i="0" kern="1200" dirty="0">
                          <a:solidFill>
                            <a:schemeClr val="tx1"/>
                          </a:solidFill>
                          <a:latin typeface="+mn-lt"/>
                          <a:ea typeface="+mn-ea"/>
                          <a:cs typeface="+mn-cs"/>
                        </a:rPr>
                        <a:t>CRs for 35.8.5 R-TWT channel access rules</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Chunyu Hu</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36C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1" kern="1200" dirty="0">
                          <a:solidFill>
                            <a:srgbClr val="0070C0"/>
                          </a:solidFill>
                          <a:latin typeface="+mn-lt"/>
                          <a:ea typeface="+mn-ea"/>
                          <a:cs typeface="+mn-cs"/>
                          <a:hlinkClick r:id="rId10">
                            <a:extLst>
                              <a:ext uri="{A12FA001-AC4F-418D-AE19-62706E023703}">
                                <ahyp:hlinkClr xmlns:ahyp="http://schemas.microsoft.com/office/drawing/2018/hyperlinkcolor" val="tx"/>
                              </a:ext>
                            </a:extLst>
                          </a:hlinkClick>
                        </a:rPr>
                        <a:t>765r4</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latin typeface="+mn-lt"/>
                          <a:ea typeface="+mn-ea"/>
                          <a:cs typeface="+mn-cs"/>
                        </a:rPr>
                        <a:t>CR for ML Reconfiguration Add Delete Link</a:t>
                      </a:r>
                    </a:p>
                  </a:txBody>
                  <a:tcPr marL="9525" marR="9525" marT="9525" marB="0"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Accepted</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21C</a:t>
                      </a:r>
                    </a:p>
                  </a:txBody>
                  <a:tcPr anchor="b"/>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847678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(Post Q)</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86144401"/>
              </p:ext>
            </p:extLst>
          </p:nvPr>
        </p:nvGraphicFramePr>
        <p:xfrm>
          <a:off x="851217" y="1582301"/>
          <a:ext cx="7736269" cy="45503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mn-lt"/>
                          <a:ea typeface="Times New Roman" panose="02020603050405020304" pitchFamily="18" charset="0"/>
                          <a:hlinkClick r:id="rId2"/>
                        </a:rPr>
                        <a:t>747r0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CR CL35 EMLSR deferred CIDs</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Def-6C 03/16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6C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504r2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effectLst/>
                          <a:latin typeface="+mn-lt"/>
                          <a:ea typeface="Times New Roman" panose="02020603050405020304" pitchFamily="18" charset="0"/>
                        </a:rPr>
                        <a:t>cr</a:t>
                      </a:r>
                      <a:r>
                        <a:rPr lang="en-GB" sz="1000" kern="1200" dirty="0">
                          <a:effectLst/>
                          <a:latin typeface="+mn-lt"/>
                          <a:ea typeface="Times New Roman" panose="02020603050405020304" pitchFamily="18" charset="0"/>
                        </a:rPr>
                        <a:t> cl35 </a:t>
                      </a:r>
                      <a:r>
                        <a:rPr lang="en-GB" sz="1000" kern="1200" dirty="0" err="1">
                          <a:effectLst/>
                          <a:latin typeface="+mn-lt"/>
                          <a:ea typeface="Times New Roman" panose="02020603050405020304" pitchFamily="18" charset="0"/>
                        </a:rPr>
                        <a:t>mlti</a:t>
                      </a:r>
                      <a:r>
                        <a:rPr lang="en-GB" sz="1000" kern="1200" dirty="0">
                          <a:effectLst/>
                          <a:latin typeface="+mn-lt"/>
                          <a:ea typeface="Times New Roman" panose="02020603050405020304" pitchFamily="18" charset="0"/>
                        </a:rPr>
                        <a:t> part1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Def-9C 04/06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4"/>
                        </a:rPr>
                        <a:t>296r5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LB271: CIDs assigned to Abhi - Part 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Times New Roman" panose="02020603050405020304" pitchFamily="18" charset="0"/>
                        </a:rPr>
                        <a:t>Abhishek Patil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dirty="0">
                          <a:solidFill>
                            <a:srgbClr val="0000FF"/>
                          </a:solidFill>
                          <a:effectLst/>
                          <a:latin typeface="+mn-lt"/>
                          <a:ea typeface="Times New Roman" panose="02020603050405020304" pitchFamily="18" charset="0"/>
                          <a:hlinkClick r:id="rId5"/>
                        </a:rPr>
                        <a:t>357r0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CIDs on TWT</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Def-1C 03/28</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2"/>
                        </a:rPr>
                        <a:t>747r0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mn-lt"/>
                          <a:ea typeface="MS Gothic" panose="020B0609070205080204" pitchFamily="49" charset="-128"/>
                        </a:rPr>
                        <a:t>CR CL35 EMLSR deferred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Def-6C 03/16</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6C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330r5</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04/05</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7"/>
                        </a:rPr>
                        <a:t>384r2</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 CR for TWT Info Frame</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Def-3C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988653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solidFill>
                  <a:srgbClr val="00B050"/>
                </a:solidFill>
              </a:rPr>
              <a:t>Summary from March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273r2</a:t>
            </a:r>
            <a:endParaRPr lang="en-US" sz="1400" dirty="0">
              <a:solidFill>
                <a:srgbClr val="00B050"/>
              </a:solidFill>
            </a:endParaRPr>
          </a:p>
          <a:p>
            <a:pPr lvl="0">
              <a:buFont typeface="Arial" panose="020B0604020202020204" pitchFamily="34" charset="0"/>
              <a:buChar char="•"/>
            </a:pPr>
            <a:r>
              <a:rPr lang="en-GB" sz="1400" dirty="0"/>
              <a:t>PAR Extension Request: </a:t>
            </a:r>
            <a:r>
              <a:rPr lang="en-GB" sz="1400" dirty="0">
                <a:solidFill>
                  <a:srgbClr val="00B050"/>
                </a:solidFill>
                <a:hlinkClick r:id="rId3">
                  <a:extLst>
                    <a:ext uri="{A12FA001-AC4F-418D-AE19-62706E023703}">
                      <ahyp:hlinkClr xmlns:ahyp="http://schemas.microsoft.com/office/drawing/2018/hyperlinkcolor" val="tx"/>
                    </a:ext>
                  </a:extLst>
                </a:hlinkClick>
              </a:rPr>
              <a:t>23/654</a:t>
            </a:r>
            <a:endParaRPr lang="en-GB"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306r0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35.5.2-part 1 						Yanjun Sun 		[25C-19GT]</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518r0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LB271 CR for 9 3 1 22 4 					Yanjun Sun 		[5C-4GT]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519r0</a:t>
            </a:r>
            <a:r>
              <a:rPr lang="en-GB" sz="1200" i="0" u="none" strike="noStrike" kern="1200" dirty="0">
                <a:solidFill>
                  <a:srgbClr val="00B050"/>
                </a:solidFill>
                <a:effectLst/>
                <a:ea typeface="Times New Roman" panose="02020603050405020304" pitchFamily="18" charset="0"/>
              </a:rPr>
              <a:t> LB271 CR for 9 3 1 22 5 					Yanjun Sun 		[15C]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9.3.1.19–part1 					Genadiy Tsodik 	[4C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492r0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9.3.1.19–part2 					Genadiy Tsodik 	[3C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701r0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CIDs on Coexistence Assurance document 			Sigurd Schelstraete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716r0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clause 6.3 							Yan Li  		[5C]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689r0</a:t>
            </a:r>
            <a:r>
              <a:rPr lang="en-GB" sz="1200" i="0" u="none" strike="noStrike" kern="1200" dirty="0">
                <a:solidFill>
                  <a:srgbClr val="00B050"/>
                </a:solidFill>
                <a:effectLst/>
                <a:ea typeface="Times New Roman" panose="02020603050405020304" pitchFamily="18" charset="0"/>
              </a:rPr>
              <a:t> CR for 9.4.2.313.4 supported EHT-MCS And NSS Set field</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Yunbo Li 		[6C]</a:t>
            </a:r>
            <a:endParaRPr lang="en-GB" sz="1200" dirty="0">
              <a:solidFill>
                <a:srgbClr val="00B050"/>
              </a:solidFill>
            </a:endParaRP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https://web.cvent.com/event/c8c74da9-42ef-4650-bbf6-d33d40c6bedc/summary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Mar. meeting,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5134947" cy="4113213"/>
          </a:xfrm>
        </p:spPr>
        <p:txBody>
          <a:bodyPr/>
          <a:lstStyle/>
          <a:p>
            <a:pPr>
              <a:buFont typeface="Arial" panose="020B0604020202020204" pitchFamily="34" charset="0"/>
              <a:buChar char="•"/>
            </a:pPr>
            <a:r>
              <a:rPr lang="en-US" sz="1600" dirty="0"/>
              <a:t>Since the March plenary</a:t>
            </a:r>
          </a:p>
          <a:p>
            <a:pPr marL="800100" lvl="1" indent="-342900">
              <a:buFont typeface="Arial" panose="020B0604020202020204" pitchFamily="34" charset="0"/>
              <a:buChar char="•"/>
            </a:pPr>
            <a:r>
              <a:rPr lang="en-US" sz="1400" dirty="0"/>
              <a:t>Delivered IEEE802.11be D3.1, </a:t>
            </a:r>
          </a:p>
          <a:p>
            <a:pPr marL="1200150" lvl="2" indent="-285750">
              <a:buFont typeface="Arial" panose="020B0604020202020204" pitchFamily="34" charset="0"/>
              <a:buChar char="•"/>
            </a:pPr>
            <a:r>
              <a:rPr lang="en-US" sz="1200" dirty="0"/>
              <a:t>Draft is available in the members area</a:t>
            </a:r>
          </a:p>
          <a:p>
            <a:pPr marL="800100" lvl="1" indent="-342900">
              <a:buFont typeface="Arial" panose="020B0604020202020204" pitchFamily="34" charset="0"/>
              <a:buChar char="•"/>
            </a:pPr>
            <a:r>
              <a:rPr lang="en-US" sz="1400" dirty="0"/>
              <a:t>Held 11 telcos between March &amp; May (</a:t>
            </a:r>
            <a:r>
              <a:rPr lang="en-US" sz="1400" dirty="0">
                <a:hlinkClick r:id="rId2"/>
              </a:rPr>
              <a:t>11-23/509</a:t>
            </a:r>
            <a:r>
              <a:rPr lang="en-US" sz="1400" dirty="0"/>
              <a:t>)</a:t>
            </a:r>
          </a:p>
          <a:p>
            <a:pPr marL="1200150" lvl="2" indent="-285750">
              <a:buFont typeface="Arial" panose="020B0604020202020204" pitchFamily="34" charset="0"/>
              <a:buChar char="•"/>
            </a:pPr>
            <a:r>
              <a:rPr lang="en-US" sz="1200" dirty="0"/>
              <a:t>2 Joint, and 1 MAC/PHY, and 8 MAC telcos</a:t>
            </a:r>
          </a:p>
          <a:p>
            <a:pPr marL="1200150" lvl="2" indent="-285750">
              <a:buFont typeface="Arial" panose="020B0604020202020204" pitchFamily="34" charset="0"/>
              <a:buChar char="•"/>
            </a:pPr>
            <a:r>
              <a:rPr lang="en-US" sz="1200" dirty="0"/>
              <a:t>Resolved*: ~360 MAC, ~115 Joint, and ~15 PHY comments</a:t>
            </a:r>
          </a:p>
          <a:p>
            <a:pPr marL="800100" lvl="1" indent="-342900">
              <a:buFont typeface="Arial" panose="020B0604020202020204" pitchFamily="34" charset="0"/>
              <a:buChar char="•"/>
            </a:pPr>
            <a:r>
              <a:rPr lang="en-US" sz="1400" dirty="0"/>
              <a:t>Held 3-day MAC ad-hoc in San Jose, CA (</a:t>
            </a:r>
            <a:r>
              <a:rPr lang="en-US" sz="1400" dirty="0">
                <a:hlinkClick r:id="rId3"/>
              </a:rPr>
              <a:t>11-23/599</a:t>
            </a:r>
            <a:r>
              <a:rPr lang="en-US" sz="1400" dirty="0"/>
              <a:t>)</a:t>
            </a:r>
          </a:p>
          <a:p>
            <a:pPr marL="1200150" lvl="2" indent="-285750">
              <a:buFont typeface="Arial" panose="020B0604020202020204" pitchFamily="34" charset="0"/>
              <a:buChar char="•"/>
            </a:pPr>
            <a:r>
              <a:rPr lang="en-US" sz="1200" dirty="0"/>
              <a:t>During which an additional ~460 comments were resolved*</a:t>
            </a:r>
          </a:p>
          <a:p>
            <a:pPr marL="1200150" lvl="2" indent="-285750">
              <a:buFont typeface="Arial" panose="020B0604020202020204" pitchFamily="34" charset="0"/>
              <a:buChar char="•"/>
            </a:pPr>
            <a:endParaRPr lang="en-US" sz="1200" dirty="0"/>
          </a:p>
          <a:p>
            <a:pPr>
              <a:buFont typeface="Arial" panose="020B0604020202020204" pitchFamily="34" charset="0"/>
              <a:buChar char="•"/>
            </a:pPr>
            <a:r>
              <a:rPr lang="en-US" sz="1600" dirty="0"/>
              <a:t>Targets for May interim</a:t>
            </a:r>
          </a:p>
          <a:p>
            <a:pPr marL="800100" lvl="1" indent="-342900">
              <a:buFont typeface="Arial" panose="020B0604020202020204" pitchFamily="34" charset="0"/>
              <a:buChar char="•"/>
            </a:pPr>
            <a:r>
              <a:rPr lang="en-US" sz="1400" dirty="0"/>
              <a:t>Continue LB271 comment resolutions &amp; discuss any technical presentations</a:t>
            </a:r>
          </a:p>
          <a:p>
            <a:pPr marL="800100" lvl="1" indent="-342900">
              <a:buFont typeface="Arial" panose="020B0604020202020204" pitchFamily="34" charset="0"/>
              <a:buChar char="•"/>
            </a:pPr>
            <a:r>
              <a:rPr lang="en-US" sz="1400" dirty="0"/>
              <a:t>Update TGbe timeline, and extend TGbe PAR deadline </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May 2023</a:t>
            </a:r>
            <a:endParaRPr lang="en-GB" dirty="0"/>
          </a:p>
        </p:txBody>
      </p:sp>
      <p:grpSp>
        <p:nvGrpSpPr>
          <p:cNvPr id="3" name="Group 2">
            <a:extLst>
              <a:ext uri="{FF2B5EF4-FFF2-40B4-BE49-F238E27FC236}">
                <a16:creationId xmlns:a16="http://schemas.microsoft.com/office/drawing/2014/main" id="{DF0C0642-461B-9525-0BD4-9E2A35A729F7}"/>
              </a:ext>
            </a:extLst>
          </p:cNvPr>
          <p:cNvGrpSpPr/>
          <p:nvPr/>
        </p:nvGrpSpPr>
        <p:grpSpPr>
          <a:xfrm>
            <a:off x="5638800" y="1524000"/>
            <a:ext cx="3448171" cy="2583300"/>
            <a:chOff x="8370510" y="2206414"/>
            <a:chExt cx="3448171" cy="2583300"/>
          </a:xfrm>
        </p:grpSpPr>
        <p:pic>
          <p:nvPicPr>
            <p:cNvPr id="7" name="Picture 6">
              <a:extLst>
                <a:ext uri="{FF2B5EF4-FFF2-40B4-BE49-F238E27FC236}">
                  <a16:creationId xmlns:a16="http://schemas.microsoft.com/office/drawing/2014/main" id="{2A358CCF-D8D6-EC1A-647C-2784FB84F7B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70510" y="2206414"/>
              <a:ext cx="3448171" cy="2583300"/>
            </a:xfrm>
            <a:prstGeom prst="rect">
              <a:avLst/>
            </a:prstGeom>
            <a:noFill/>
            <a:ln>
              <a:noFill/>
            </a:ln>
          </p:spPr>
        </p:pic>
        <p:sp>
          <p:nvSpPr>
            <p:cNvPr id="8" name="Rectangle 7">
              <a:extLst>
                <a:ext uri="{FF2B5EF4-FFF2-40B4-BE49-F238E27FC236}">
                  <a16:creationId xmlns:a16="http://schemas.microsoft.com/office/drawing/2014/main" id="{7A38D30E-1855-A615-C72B-B8738CEB9D63}"/>
                </a:ext>
              </a:extLst>
            </p:cNvPr>
            <p:cNvSpPr/>
            <p:nvPr/>
          </p:nvSpPr>
          <p:spPr bwMode="auto">
            <a:xfrm>
              <a:off x="8883865" y="3539244"/>
              <a:ext cx="533400" cy="96343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7AFAC3CE-900C-2BC2-F1DB-EB58439A5158}"/>
                </a:ext>
              </a:extLst>
            </p:cNvPr>
            <p:cNvSpPr/>
            <p:nvPr/>
          </p:nvSpPr>
          <p:spPr bwMode="auto">
            <a:xfrm>
              <a:off x="9552995" y="3383156"/>
              <a:ext cx="533400" cy="11195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7F0C34C8-0808-5B9A-CB7A-ED34750F752E}"/>
                </a:ext>
              </a:extLst>
            </p:cNvPr>
            <p:cNvSpPr/>
            <p:nvPr/>
          </p:nvSpPr>
          <p:spPr bwMode="auto">
            <a:xfrm>
              <a:off x="10210800" y="3657601"/>
              <a:ext cx="536509" cy="84648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D9316B9E-B999-D038-ACB9-F449AA3C3A23}"/>
                </a:ext>
              </a:extLst>
            </p:cNvPr>
            <p:cNvSpPr/>
            <p:nvPr/>
          </p:nvSpPr>
          <p:spPr bwMode="auto">
            <a:xfrm>
              <a:off x="10896844" y="3429000"/>
              <a:ext cx="533400" cy="107508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grpSp>
      <p:pic>
        <p:nvPicPr>
          <p:cNvPr id="17" name="Picture 16">
            <a:extLst>
              <a:ext uri="{FF2B5EF4-FFF2-40B4-BE49-F238E27FC236}">
                <a16:creationId xmlns:a16="http://schemas.microsoft.com/office/drawing/2014/main" id="{4F1FA7BC-1D5D-AEC9-D17B-94144990471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695829" y="3893535"/>
            <a:ext cx="3448171" cy="2583466"/>
          </a:xfrm>
          <a:prstGeom prst="rect">
            <a:avLst/>
          </a:prstGeom>
          <a:noFill/>
          <a:ln>
            <a:noFill/>
          </a:ln>
        </p:spPr>
      </p:pic>
    </p:spTree>
    <p:extLst>
      <p:ext uri="{BB962C8B-B14F-4D97-AF65-F5344CB8AC3E}">
        <p14:creationId xmlns:p14="http://schemas.microsoft.com/office/powerpoint/2010/main" val="18433318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548r0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LB271 Security Comment Resolutions Part 1</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Michael Montemurro</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30C</a:t>
            </a:r>
            <a:r>
              <a:rPr lang="en-US" sz="1400" b="0" i="0" u="none" strike="noStrike" kern="1200" dirty="0">
                <a:solidFill>
                  <a:srgbClr val="00B050"/>
                </a:solidFill>
                <a:effectLst/>
                <a:latin typeface="Arial" panose="020B0604020202020204" pitchFamily="34" charset="0"/>
                <a:ea typeface="Times New Roman" panose="02020603050405020304" pitchFamily="18" charset="0"/>
              </a:rPr>
              <a:t>]</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458r0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CRs for 35.8.4 R-TWT announcement</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Chunyu Hu</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23C]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673r0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693r0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on BTM 							Guogang Huang 		[10C</a:t>
            </a:r>
            <a:r>
              <a:rPr lang="en-US" sz="1400" dirty="0">
                <a:solidFill>
                  <a:schemeClr val="bg1">
                    <a:lumMod val="65000"/>
                  </a:schemeClr>
                </a:solidFill>
                <a:latin typeface="Arial" panose="020B0604020202020204" pitchFamily="34" charset="0"/>
              </a:rPr>
              <a:t>]</a:t>
            </a:r>
          </a:p>
          <a:p>
            <a:pPr lvl="1">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373r0</a:t>
            </a:r>
            <a:r>
              <a:rPr lang="en-US"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LB271 CR for Two BQRs</a:t>
            </a:r>
            <a:r>
              <a:rPr lang="en-US" sz="1400" b="0" dirty="0">
                <a:solidFill>
                  <a:schemeClr val="bg1">
                    <a:lumMod val="65000"/>
                  </a:schemeClr>
                </a:solidFill>
                <a:latin typeface="Arial" panose="020B0604020202020204" pitchFamily="34"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Yunbo Li</a:t>
            </a:r>
            <a:r>
              <a:rPr lang="en-US" sz="1400" b="0" kern="1200" dirty="0">
                <a:solidFill>
                  <a:schemeClr val="bg1">
                    <a:lumMod val="65000"/>
                  </a:schemeClr>
                </a:solidFill>
                <a:latin typeface="Arial" panose="020B0604020202020204" pitchFamily="34"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720r0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746r0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35.14 part 2 						Liwen Chu 			[9C]</a:t>
            </a: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738r0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CR for Clause 35.3.7.4.2 - Part 2 				Arik Klein			[13C]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542r0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EHT-SIG Part 3 							Ross J. Yu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3]</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533r0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EHT-SIG Part 2</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Ross J. Yu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2]</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611r1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 PPE Thresholds Field</a:t>
            </a:r>
            <a:r>
              <a:rPr lang="en-US" sz="1400" dirty="0">
                <a:solidFill>
                  <a:srgbClr val="00B050"/>
                </a:solidFill>
              </a:rPr>
              <a:t> 					</a:t>
            </a:r>
            <a:r>
              <a:rPr lang="en-GB" sz="1400" i="0" u="none" strike="noStrike" kern="1200" dirty="0" err="1">
                <a:solidFill>
                  <a:srgbClr val="00B050"/>
                </a:solidFill>
                <a:effectLst/>
                <a:ea typeface="Times New Roman" panose="02020603050405020304" pitchFamily="18" charset="0"/>
              </a:rPr>
              <a:t>Mengshi</a:t>
            </a:r>
            <a:r>
              <a:rPr lang="en-GB" sz="1400" i="0" u="none" strike="noStrike" kern="1200" dirty="0">
                <a:solidFill>
                  <a:srgbClr val="00B050"/>
                </a:solidFill>
                <a:effectLst/>
                <a:ea typeface="Times New Roman" panose="02020603050405020304" pitchFamily="18" charset="0"/>
              </a:rPr>
              <a:t> Hu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11]</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652r1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CIDs 15325, 15326 and 17178</a:t>
            </a:r>
            <a:r>
              <a:rPr lang="en-US" sz="1400" dirty="0">
                <a:solidFill>
                  <a:srgbClr val="00B050"/>
                </a:solidFill>
              </a:rPr>
              <a:t> 					</a:t>
            </a:r>
            <a:r>
              <a:rPr lang="en-GB" sz="1400" i="0" u="none" strike="noStrike" kern="1200" dirty="0" err="1">
                <a:solidFill>
                  <a:srgbClr val="00B050"/>
                </a:solidFill>
                <a:effectLst/>
                <a:ea typeface="Times New Roman" panose="02020603050405020304" pitchFamily="18" charset="0"/>
              </a:rPr>
              <a:t>Mengshi</a:t>
            </a:r>
            <a:r>
              <a:rPr lang="en-GB" sz="1400" i="0" u="none" strike="noStrike" kern="1200" dirty="0">
                <a:solidFill>
                  <a:srgbClr val="00B050"/>
                </a:solidFill>
                <a:effectLst/>
                <a:ea typeface="Times New Roman" panose="02020603050405020304" pitchFamily="18" charset="0"/>
              </a:rPr>
              <a:t> Hu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3]</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682r0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 271 comment resolutions for CRs in 9.4.2.313.3</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Kanke Wu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52]</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687r0</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CR for 36.3.7 overview of the PPDU encoding process</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Bo Gong</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5]</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686r0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36.2.6 Support for non-HT, HT, VHT and HE formats</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Bo Gong</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4]</a:t>
            </a:r>
            <a:endParaRPr lang="en-US" sz="1400" b="1"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685r0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cr-for-36.2.4-PHY CONFIG_VECTOR</a:t>
            </a:r>
            <a:r>
              <a:rPr lang="en-US" sz="1400" b="0" dirty="0">
                <a:solidFill>
                  <a:srgbClr val="00B050"/>
                </a:solidFill>
              </a:rPr>
              <a:t> 				</a:t>
            </a:r>
            <a:r>
              <a:rPr lang="en-GB" sz="1400" b="0" i="0" u="none" strike="noStrike" kern="1200" dirty="0">
                <a:solidFill>
                  <a:srgbClr val="00B050"/>
                </a:solidFill>
                <a:effectLst/>
                <a:ea typeface="Times New Roman" panose="02020603050405020304" pitchFamily="18" charset="0"/>
              </a:rPr>
              <a:t>Bo Gong </a:t>
            </a:r>
            <a:r>
              <a:rPr lang="en-US" sz="1400" b="0" dirty="0">
                <a:solidFill>
                  <a:srgbClr val="00B050"/>
                </a:solidFill>
              </a:rPr>
              <a:t> 		[</a:t>
            </a:r>
            <a:r>
              <a:rPr lang="en-GB" sz="1400" b="0" i="0" u="none" strike="noStrike" kern="1200" dirty="0">
                <a:solidFill>
                  <a:srgbClr val="00B050"/>
                </a:solidFill>
                <a:effectLst/>
                <a:ea typeface="Times New Roman" panose="02020603050405020304" pitchFamily="18" charset="0"/>
              </a:rPr>
              <a:t>3</a:t>
            </a:r>
            <a:r>
              <a:rPr lang="en-US" sz="1400" b="0" dirty="0">
                <a:solidFill>
                  <a:srgbClr val="00B050"/>
                </a:solidFill>
              </a:rPr>
              <a:t>]</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699r0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CID 17146 									S. Schelstraete 	[1]</a:t>
            </a:r>
            <a:endParaRPr lang="en-GB" sz="1400" b="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5055900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458r0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CRs for 35.8.4 R-TWT announcement</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Chunyu Hu</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23C]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673r0</a:t>
            </a:r>
            <a:r>
              <a:rPr lang="en-GB" sz="1400" b="0" i="0" u="sng" strike="sngStrike" kern="1200" dirty="0">
                <a:solidFill>
                  <a:srgbClr val="FF0000"/>
                </a:solidFill>
                <a:effectLst/>
                <a:latin typeface="Times New Roman" panose="02020603050405020304" pitchFamily="18" charset="0"/>
                <a:ea typeface="Times New Roman" panose="02020603050405020304" pitchFamily="18" charset="0"/>
              </a:rPr>
              <a:t> </a:t>
            </a: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693r0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 on BTM 							Guogang Huang 		[10C</a:t>
            </a:r>
            <a:r>
              <a:rPr lang="en-US" sz="1400" dirty="0">
                <a:solidFill>
                  <a:srgbClr val="00B050"/>
                </a:solidFill>
                <a:latin typeface="Arial" panose="020B0604020202020204" pitchFamily="34" charset="0"/>
              </a:rPr>
              <a:t>]</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373r0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LB271 CR for Two BQRs</a:t>
            </a:r>
            <a:r>
              <a:rPr lang="en-US" sz="1400" b="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Yunbo Li</a:t>
            </a:r>
            <a:r>
              <a:rPr lang="en-US" sz="1400" b="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720r0</a:t>
            </a:r>
            <a:r>
              <a:rPr lang="en-GB" sz="1400" b="0" i="0" u="sng" strike="noStrike" kern="1200" dirty="0">
                <a:solidFill>
                  <a:schemeClr val="bg1">
                    <a:lumMod val="7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LB271-4.9.6 (MLO reference model) 			Duncan Ho 			[12C] </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534236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670r0</a:t>
            </a:r>
            <a:r>
              <a:rPr lang="en-GB" sz="14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CR-for-clause 3.2</a:t>
            </a:r>
            <a:r>
              <a:rPr lang="en-US" sz="1400" dirty="0">
                <a:solidFill>
                  <a:srgbClr val="00B050"/>
                </a:solidFill>
                <a:latin typeface="Arial" panose="020B0604020202020204" pitchFamily="34" charset="0"/>
              </a:rPr>
              <a:t>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Dongguk Lim 	[11]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826r0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i="0" u="none" strike="noStrike" kern="1200" dirty="0" err="1">
                <a:solidFill>
                  <a:srgbClr val="00B050"/>
                </a:solidFill>
                <a:effectLst/>
                <a:latin typeface="Times New Roman" panose="02020603050405020304" pitchFamily="18" charset="0"/>
                <a:ea typeface="MS Gothic" panose="020B0609070205080204" pitchFamily="49" charset="-128"/>
              </a:rPr>
              <a:t>cr</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-for-CID 17229 and 17231 					</a:t>
            </a:r>
            <a:r>
              <a:rPr lang="en-US" sz="1400" i="0" u="none" strike="noStrike" kern="1200" dirty="0" err="1">
                <a:solidFill>
                  <a:srgbClr val="00B050"/>
                </a:solidFill>
                <a:effectLst/>
                <a:latin typeface="Times New Roman" panose="02020603050405020304" pitchFamily="18" charset="0"/>
                <a:ea typeface="MS Gothic" panose="020B0609070205080204" pitchFamily="49" charset="-128"/>
              </a:rPr>
              <a:t>Yapu</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Li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2]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741r0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cr-d3-0-txvector-rxvector-parameters-part1</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Bo Sun 		[33] </a:t>
            </a:r>
          </a:p>
          <a:p>
            <a:pPr lvl="1">
              <a:buFont typeface="Arial" panose="020B0604020202020204" pitchFamily="34" charset="0"/>
              <a:buChar char="•"/>
            </a:pPr>
            <a:r>
              <a:rPr lang="en-US" sz="1400" i="0" u="none" strike="sngStrike" kern="1200" dirty="0">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742r0</a:t>
            </a:r>
            <a:r>
              <a:rPr lang="en-US" sz="1400" i="0" u="none" strike="sngStrike" kern="1200" dirty="0">
                <a:solidFill>
                  <a:srgbClr val="FF0000"/>
                </a:solidFill>
                <a:effectLst/>
                <a:latin typeface="Times New Roman" panose="02020603050405020304" pitchFamily="18" charset="0"/>
                <a:ea typeface="Times New Roman" panose="02020603050405020304" pitchFamily="18" charset="0"/>
              </a:rPr>
              <a:t> cr-d3-0-txvector-rxvector-parameters-part2 			Bo Sun 		[1]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781r0 CR for 36.3.2.5 20 MHz operating non-AP EHT STAs participating in wider bandwidth OFDMA 									Eunsung Park 	[3]</a:t>
            </a:r>
          </a:p>
          <a:p>
            <a:pPr lvl="1">
              <a:buFont typeface="Arial" panose="020B0604020202020204" pitchFamily="34" charset="0"/>
              <a:buChar char="•"/>
            </a:pP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502r1</a:t>
            </a: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CRs for 36.3.14 							Zhi Mao 		[6]</a:t>
            </a:r>
          </a:p>
          <a:p>
            <a:pPr lvl="1">
              <a:buFont typeface="Arial" panose="020B0604020202020204" pitchFamily="34" charset="0"/>
              <a:buChar char="•"/>
            </a:pP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865r0</a:t>
            </a:r>
            <a:r>
              <a:rPr lang="en-US"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LB 271 comment resolution for CID 17704 			Kanke Wu 		[1]</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88227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373r0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LB271 CR for Two BQRs</a:t>
            </a:r>
            <a:r>
              <a:rPr lang="en-US" sz="1400" b="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Yunbo Li</a:t>
            </a:r>
            <a:r>
              <a:rPr lang="en-US" sz="1400" b="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738r0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Clause 35.3.7.4.2 - Part 2 					Arik Klein   	 	     [13C]</a:t>
            </a:r>
            <a:endParaRPr lang="en-GB" sz="1400" dirty="0">
              <a:solidFill>
                <a:srgbClr val="00B050"/>
              </a:solidFill>
            </a:endParaRP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754r0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 for R-TWT - Part 2 						Kumail Haider 	     [20C]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757r1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LB271 CIDs - Part3 					Rubayet Shafin 	     [10C]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731r0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Security Comment Resolutions Part 2 				Michael Montemurro [15C]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786r0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 16338 							</a:t>
            </a:r>
            <a:r>
              <a:rPr lang="en-GB" sz="1400" i="0" u="none" strike="noStrike" kern="1200" dirty="0" err="1">
                <a:solidFill>
                  <a:srgbClr val="00B050"/>
                </a:solidFill>
                <a:effectLst/>
                <a:ea typeface="Times New Roman" panose="02020603050405020304" pitchFamily="18" charset="0"/>
              </a:rPr>
              <a:t>Juseong</a:t>
            </a:r>
            <a:r>
              <a:rPr lang="en-GB" sz="1400" i="0" u="none" strike="noStrike" kern="1200" dirty="0">
                <a:solidFill>
                  <a:srgbClr val="00B050"/>
                </a:solidFill>
                <a:effectLst/>
                <a:ea typeface="Times New Roman" panose="02020603050405020304" pitchFamily="18" charset="0"/>
              </a:rPr>
              <a:t> Moon 	     [1C]</a:t>
            </a:r>
            <a:endParaRPr lang="en-US" sz="1400" i="0" u="none" strike="noStrike" dirty="0">
              <a:solidFill>
                <a:srgbClr val="00B050"/>
              </a:solidFill>
              <a:effectLst/>
            </a:endParaRP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791r0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 CR for CIDs in 35.3.23 						Laurent Cariou           [8C]</a:t>
            </a: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796r0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CR for R-TWT - Part 3 						Kumail Haider           [5C]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2039734"/>
            <a:ext cx="7770813" cy="44196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689r0</a:t>
            </a:r>
            <a:r>
              <a:rPr lang="en-GB" sz="1400" i="0" u="none" strike="noStrike" kern="1200" dirty="0">
                <a:solidFill>
                  <a:srgbClr val="00B050"/>
                </a:solidFill>
                <a:effectLst/>
                <a:ea typeface="Times New Roman" panose="02020603050405020304" pitchFamily="18" charset="0"/>
              </a:rPr>
              <a:t> CR for 9.4.2.313.4 supported EHT-MCS And NSS Set field</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Yunbo Li 	[6C]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630r0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35.7.2 Part II 							Zinan Lin 	[17C]</a:t>
            </a:r>
            <a:endParaRPr lang="en-US" sz="1400" dirty="0">
              <a:solidFill>
                <a:srgbClr val="00B050"/>
              </a:solidFill>
            </a:endParaRPr>
          </a:p>
          <a:p>
            <a:pPr>
              <a:buFont typeface="Arial" panose="020B0604020202020204" pitchFamily="34" charset="0"/>
              <a:buChar char="•"/>
            </a:pPr>
            <a:r>
              <a:rPr lang="en-US" altLang="en-US" sz="1800" dirty="0">
                <a:solidFill>
                  <a:schemeClr val="tx1"/>
                </a:solidFill>
              </a:rPr>
              <a:t>Motions (including approving minutes): </a:t>
            </a:r>
            <a:r>
              <a:rPr lang="en-US" altLang="en-US" sz="1800" dirty="0">
                <a:solidFill>
                  <a:schemeClr val="tx1"/>
                </a:solidFill>
                <a:hlinkClick r:id="rId4"/>
              </a:rPr>
              <a:t>11-23/442r7</a:t>
            </a:r>
            <a:endParaRPr lang="en-GB" sz="1800" dirty="0">
              <a:solidFill>
                <a:srgbClr val="00B050"/>
              </a:solidFill>
            </a:endParaRP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520r0</a:t>
            </a:r>
            <a:r>
              <a:rPr lang="en-GB" sz="1400" i="0" u="none" strike="noStrike" kern="1200" dirty="0">
                <a:solidFill>
                  <a:srgbClr val="00B050"/>
                </a:solidFill>
                <a:effectLst/>
                <a:ea typeface="Times New Roman" panose="02020603050405020304" pitchFamily="18" charset="0"/>
              </a:rPr>
              <a:t> CR for 9.3.1.22.9 								Yanjun Sun</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18C]</a:t>
            </a:r>
          </a:p>
          <a:p>
            <a:pPr lvl="1">
              <a:buFont typeface="Arial" panose="020B0604020202020204" pitchFamily="34" charset="0"/>
              <a:buChar char="•"/>
            </a:pPr>
            <a:r>
              <a:rPr lang="en-GB"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728r0</a:t>
            </a:r>
            <a:r>
              <a:rPr lang="en-GB" sz="14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 for 35.15.2 								Yanjun Sun 	[18C] </a:t>
            </a:r>
            <a:endParaRPr lang="en-GB" sz="14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542r0</a:t>
            </a:r>
            <a:r>
              <a:rPr lang="en-US" sz="1400" dirty="0">
                <a:solidFill>
                  <a:srgbClr val="00B050"/>
                </a:solidFill>
              </a:rPr>
              <a:t> CR for EHT-SIG Part 3 							Ross J. Yu 		[3]</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865r0</a:t>
            </a:r>
            <a:r>
              <a:rPr lang="en-GB" sz="1400" dirty="0">
                <a:solidFill>
                  <a:srgbClr val="00B050"/>
                </a:solidFill>
              </a:rPr>
              <a:t> </a:t>
            </a:r>
            <a:r>
              <a:rPr lang="en-US" sz="1400" b="0" i="0" dirty="0">
                <a:solidFill>
                  <a:srgbClr val="00B050"/>
                </a:solidFill>
                <a:effectLst/>
              </a:rPr>
              <a:t>comment resolution for CID 17704 					Kanke Wu 		[1]</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682r2</a:t>
            </a:r>
            <a:r>
              <a:rPr lang="en-GB" sz="1400" dirty="0">
                <a:solidFill>
                  <a:srgbClr val="00B050"/>
                </a:solidFill>
              </a:rPr>
              <a:t> </a:t>
            </a:r>
            <a:r>
              <a:rPr lang="en-US" sz="1400" b="0" i="0" dirty="0">
                <a:solidFill>
                  <a:srgbClr val="00B050"/>
                </a:solidFill>
                <a:effectLst/>
              </a:rPr>
              <a:t>comment resolutions for CRs in 9.4.2.313.3 				Kanke Wu		[53]</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542r1</a:t>
            </a:r>
            <a:r>
              <a:rPr lang="en-GB" sz="1400" dirty="0">
                <a:solidFill>
                  <a:srgbClr val="00B050"/>
                </a:solidFill>
              </a:rPr>
              <a:t> </a:t>
            </a:r>
            <a:r>
              <a:rPr lang="da-DK" sz="1400" b="0" i="0" dirty="0">
                <a:solidFill>
                  <a:srgbClr val="00B050"/>
                </a:solidFill>
                <a:effectLst/>
              </a:rPr>
              <a:t>CR for EHT-SIG Part 3	</a:t>
            </a:r>
            <a:r>
              <a:rPr lang="en-US" sz="1400" b="0" i="0" dirty="0">
                <a:solidFill>
                  <a:srgbClr val="00B050"/>
                </a:solidFill>
                <a:effectLst/>
              </a:rPr>
              <a:t> 						Ross J. Yu		[3]</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strike="noStrike" kern="1200" dirty="0">
                <a:solidFill>
                  <a:srgbClr val="00B050"/>
                </a:solidFill>
                <a:effectLst/>
                <a:ea typeface="Times New Roman" panose="02020603050405020304" pitchFamily="18" charset="0"/>
              </a:rPr>
              <a:t>786r0 CR for CID 16338 							Juseong Moon 	     [1C]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rPr>
              <a:t>754r0 </a:t>
            </a:r>
            <a:r>
              <a:rPr lang="en-GB" sz="1400" i="0" u="none" strike="noStrike" kern="1200" dirty="0">
                <a:solidFill>
                  <a:srgbClr val="00B050"/>
                </a:solidFill>
                <a:effectLst/>
                <a:ea typeface="Times New Roman" panose="02020603050405020304" pitchFamily="18" charset="0"/>
              </a:rPr>
              <a:t>CR for R-TWT - Part 2 						Kumail Haider 	     [20C]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791r0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 CR for CIDs in 35.3.23 						Laurent Cariou           [8C]</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796r0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 for R-TWT - Part 3 						Kumail Haider           [5C] </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720r0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802r0</a:t>
            </a:r>
            <a:r>
              <a:rPr lang="en-US" sz="1400" i="0" u="none" strike="noStrike" kern="1200" dirty="0">
                <a:solidFill>
                  <a:srgbClr val="00B050"/>
                </a:solidFill>
                <a:effectLst/>
                <a:ea typeface="Times New Roman" panose="02020603050405020304" pitchFamily="18" charset="0"/>
              </a:rPr>
              <a:t> CR for CID 16415 on 35.3.17 EMLSR operation 		Liuming Lu 		     [</a:t>
            </a:r>
            <a:r>
              <a:rPr lang="en-GB" sz="1400" i="0" u="none" strike="noStrike" kern="1200" dirty="0">
                <a:solidFill>
                  <a:srgbClr val="00B050"/>
                </a:solidFill>
                <a:effectLst/>
                <a:ea typeface="Times New Roman" panose="02020603050405020304" pitchFamily="18" charset="0"/>
              </a:rPr>
              <a:t>1C] </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803r1</a:t>
            </a:r>
            <a:r>
              <a:rPr lang="en-US" sz="1400" i="0" u="none" strike="noStrike" kern="1200" dirty="0">
                <a:solidFill>
                  <a:srgbClr val="00B050"/>
                </a:solidFill>
                <a:effectLst/>
                <a:ea typeface="MS Gothic" panose="020B0609070205080204" pitchFamily="49" charset="-128"/>
              </a:rPr>
              <a:t> cr-for-35.3.7.1.7-Part-II </a:t>
            </a:r>
            <a:r>
              <a:rPr lang="en-US" sz="1400" i="0" u="none" strike="noStrike" kern="1200" dirty="0">
                <a:solidFill>
                  <a:srgbClr val="00B050"/>
                </a:solidFill>
                <a:effectLst/>
                <a:ea typeface="Times New Roman" panose="02020603050405020304" pitchFamily="18" charset="0"/>
              </a:rPr>
              <a:t> 						Jason Y. Guo 	     [</a:t>
            </a:r>
            <a:r>
              <a:rPr lang="en-GB" sz="1400" i="0" u="none" strike="noStrike" kern="1200" dirty="0">
                <a:solidFill>
                  <a:srgbClr val="00B050"/>
                </a:solidFill>
                <a:effectLst/>
                <a:ea typeface="Times New Roman" panose="02020603050405020304" pitchFamily="18" charset="0"/>
              </a:rPr>
              <a:t>8C] </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772r1</a:t>
            </a:r>
            <a:r>
              <a:rPr lang="en-US" sz="1400" i="0" u="none" strike="noStrike" kern="1200" dirty="0">
                <a:solidFill>
                  <a:srgbClr val="00B050"/>
                </a:solidFill>
                <a:effectLst/>
                <a:ea typeface="MS Gothic" panose="020B0609070205080204" pitchFamily="49" charset="-128"/>
              </a:rPr>
              <a:t> Resolution of EPCS EDCA-Related CIDs 			</a:t>
            </a:r>
            <a:r>
              <a:rPr lang="en-US" sz="1400" i="0" u="none" strike="noStrike" kern="1200" dirty="0">
                <a:solidFill>
                  <a:srgbClr val="00B050"/>
                </a:solidFill>
                <a:effectLst/>
                <a:ea typeface="Times New Roman" panose="02020603050405020304" pitchFamily="18" charset="0"/>
              </a:rPr>
              <a:t>John Wullert               [</a:t>
            </a:r>
            <a:r>
              <a:rPr lang="en-GB" sz="1400" i="0" u="none" strike="noStrike" kern="1200" dirty="0">
                <a:solidFill>
                  <a:srgbClr val="00B050"/>
                </a:solidFill>
                <a:effectLst/>
                <a:ea typeface="Times New Roman" panose="02020603050405020304" pitchFamily="18" charset="0"/>
              </a:rPr>
              <a:t>14C] </a:t>
            </a:r>
          </a:p>
          <a:p>
            <a:pPr lvl="1">
              <a:buFont typeface="Arial" panose="020B0604020202020204" pitchFamily="34" charset="0"/>
              <a:buChar char="•"/>
            </a:pPr>
            <a:r>
              <a:rPr lang="en-US" sz="1400" i="0" u="none" strike="noStrike" kern="1200" dirty="0">
                <a:solidFill>
                  <a:schemeClr val="bg1">
                    <a:lumMod val="7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572r4</a:t>
            </a:r>
            <a:r>
              <a:rPr lang="en-US" sz="1400" i="0" u="none" strike="noStrike" kern="1200" dirty="0">
                <a:solidFill>
                  <a:schemeClr val="bg1">
                    <a:lumMod val="75000"/>
                  </a:schemeClr>
                </a:solidFill>
                <a:effectLst/>
                <a:ea typeface="MS Gothic" panose="020B0609070205080204" pitchFamily="49" charset="-128"/>
              </a:rPr>
              <a:t> CR CL35 EMLSR part3 						</a:t>
            </a:r>
            <a:r>
              <a:rPr lang="en-US" sz="1400" i="0" u="none" strike="noStrike" kern="1200" dirty="0">
                <a:solidFill>
                  <a:schemeClr val="bg1">
                    <a:lumMod val="75000"/>
                  </a:schemeClr>
                </a:solidFill>
                <a:effectLst/>
                <a:ea typeface="Times New Roman" panose="02020603050405020304" pitchFamily="18" charset="0"/>
              </a:rPr>
              <a:t>Minyoung Park          [8C] </a:t>
            </a:r>
            <a:endParaRPr lang="en-GB" sz="1400" dirty="0">
              <a:solidFill>
                <a:schemeClr val="bg1">
                  <a:lumMod val="7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Tuesday MAC Agenda–EVE</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highlight>
                  <a:srgbClr val="FF0000"/>
                </a:highlight>
              </a:rPr>
              <a:t>CANCELLED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05428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520r0</a:t>
            </a:r>
            <a:r>
              <a:rPr lang="en-GB" sz="1400" i="0" u="none" strike="noStrike" kern="1200" dirty="0">
                <a:solidFill>
                  <a:srgbClr val="00B050"/>
                </a:solidFill>
                <a:effectLst/>
                <a:ea typeface="Times New Roman" panose="02020603050405020304" pitchFamily="18" charset="0"/>
              </a:rPr>
              <a:t> CR for 9.3.1.22.9 				Yanjun Sun</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18C]</a:t>
            </a:r>
          </a:p>
          <a:p>
            <a:pPr lvl="1">
              <a:buFont typeface="Arial" panose="020B0604020202020204" pitchFamily="34" charset="0"/>
              <a:buChar char="•"/>
            </a:pPr>
            <a:r>
              <a:rPr lang="en-GB" sz="14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728r0</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 CR for 35.15.2 				Yanjun Sun 		[18C] </a:t>
            </a:r>
            <a:endParaRPr lang="en-GB"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367r2</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LB271 CRs on 9.4.1.71 			Jinyoung Chun 	[SP 2C] </a:t>
            </a:r>
          </a:p>
          <a:p>
            <a:pPr lvl="1">
              <a:buFont typeface="Arial" panose="020B0604020202020204" pitchFamily="34" charset="0"/>
              <a:buChar char="•"/>
            </a:pPr>
            <a:r>
              <a:rPr lang="en-GB" sz="1400" i="0" u="sng"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672r0</a:t>
            </a:r>
            <a:r>
              <a:rPr lang="en-GB" sz="14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CR-for-Clause 9.4.1.73 			Dongguk Lim 	[8C] </a:t>
            </a:r>
          </a:p>
          <a:p>
            <a:pPr lvl="1">
              <a:buFont typeface="Arial" panose="020B0604020202020204" pitchFamily="34" charset="0"/>
              <a:buChar char="•"/>
            </a:pPr>
            <a:r>
              <a:rPr lang="en-GB" sz="1400" i="0" u="sng"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671r0</a:t>
            </a:r>
            <a:r>
              <a:rPr lang="en-GB" sz="14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CR-for-Clause 9.4.1.72 			Dongguk Lim 	[6C]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317r2</a:t>
            </a:r>
            <a:r>
              <a:rPr lang="en-US" sz="1400" i="0" u="none" strike="noStrike" kern="1200" dirty="0">
                <a:solidFill>
                  <a:srgbClr val="00B050"/>
                </a:solidFill>
                <a:effectLst/>
                <a:ea typeface="Times New Roman" panose="02020603050405020304" pitchFamily="18" charset="0"/>
              </a:rPr>
              <a:t> cr_d30_Miscs. 				Xiaogang Chen 	[</a:t>
            </a:r>
            <a:r>
              <a:rPr lang="en-GB" sz="1400" i="0" u="none" strike="noStrike" kern="1200" dirty="0">
                <a:solidFill>
                  <a:srgbClr val="00B050"/>
                </a:solidFill>
                <a:effectLst/>
                <a:ea typeface="Times New Roman" panose="02020603050405020304" pitchFamily="18" charset="0"/>
              </a:rPr>
              <a:t>10C] </a:t>
            </a:r>
          </a:p>
          <a:p>
            <a:pPr lvl="1">
              <a:buFont typeface="Arial" panose="020B0604020202020204" pitchFamily="34" charset="0"/>
              <a:buChar char="•"/>
            </a:pPr>
            <a:r>
              <a:rPr lang="en-GB" sz="1400" dirty="0">
                <a:solidFill>
                  <a:srgbClr val="00B050"/>
                </a:solidFill>
              </a:rPr>
              <a:t>357r1    LB271 CIDs on TWT 			Rubayet Shafin 	[SP]</a:t>
            </a:r>
          </a:p>
          <a:p>
            <a:pPr lvl="1">
              <a:buFont typeface="Arial" panose="020B0604020202020204" pitchFamily="34" charset="0"/>
              <a:buChar char="•"/>
            </a:pPr>
            <a:r>
              <a:rPr lang="en-GB" sz="1400" dirty="0">
                <a:solidFill>
                  <a:schemeClr val="bg1">
                    <a:lumMod val="65000"/>
                  </a:schemeClr>
                </a:solidFill>
              </a:rPr>
              <a:t>643r7 Abhishek Patil SP</a:t>
            </a:r>
          </a:p>
          <a:p>
            <a:pPr lvl="1">
              <a:buFont typeface="Arial" panose="020B0604020202020204" pitchFamily="34" charset="0"/>
              <a:buChar char="•"/>
            </a:pPr>
            <a:r>
              <a:rPr lang="en-GB" sz="1400" dirty="0">
                <a:solidFill>
                  <a:schemeClr val="bg1">
                    <a:lumMod val="65000"/>
                  </a:schemeClr>
                </a:solidFill>
              </a:rPr>
              <a:t>296r5 Abhishek Patil SP</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772r5</a:t>
            </a:r>
            <a:r>
              <a:rPr lang="en-US" sz="1400" i="0" u="none" strike="noStrike" kern="1200" dirty="0">
                <a:solidFill>
                  <a:srgbClr val="00B050"/>
                </a:solidFill>
                <a:effectLst/>
                <a:ea typeface="MS Gothic" panose="020B0609070205080204" pitchFamily="49" charset="-128"/>
              </a:rPr>
              <a:t> Resolution of EPCS EDCA-Related CIDs 			</a:t>
            </a:r>
            <a:r>
              <a:rPr lang="en-US" sz="1400" i="0" u="none" strike="noStrike" kern="1200" dirty="0">
                <a:solidFill>
                  <a:srgbClr val="00B050"/>
                </a:solidFill>
                <a:effectLst/>
                <a:ea typeface="Times New Roman" panose="02020603050405020304" pitchFamily="18" charset="0"/>
              </a:rPr>
              <a:t>John Wullert              [</a:t>
            </a:r>
            <a:r>
              <a:rPr lang="en-GB" sz="1400" i="0" u="none" strike="noStrike" kern="1200" dirty="0">
                <a:solidFill>
                  <a:srgbClr val="00B050"/>
                </a:solidFill>
                <a:effectLst/>
                <a:ea typeface="Times New Roman" panose="02020603050405020304" pitchFamily="18" charset="0"/>
              </a:rPr>
              <a:t>14C] </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572r4</a:t>
            </a:r>
            <a:r>
              <a:rPr lang="en-US" sz="1400" i="0" u="none" strike="noStrike" kern="1200" dirty="0">
                <a:solidFill>
                  <a:srgbClr val="00B050"/>
                </a:solidFill>
                <a:effectLst/>
                <a:ea typeface="MS Gothic" panose="020B0609070205080204" pitchFamily="49" charset="-128"/>
              </a:rPr>
              <a:t> CR CL35 EMLSR part3 						</a:t>
            </a:r>
            <a:r>
              <a:rPr lang="en-US" sz="1400" i="0" u="none" strike="noStrike" kern="1200" dirty="0">
                <a:solidFill>
                  <a:srgbClr val="00B050"/>
                </a:solidFill>
                <a:effectLst/>
                <a:ea typeface="Times New Roman" panose="02020603050405020304" pitchFamily="18" charset="0"/>
              </a:rPr>
              <a:t>Minyoung Park          [8C] </a:t>
            </a:r>
            <a:endParaRPr lang="en-GB" sz="1400" b="1"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673r0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LB271: CR for MICS CIDs 					Abdel K. Ajami 	     [9C]</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796r0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 for R-TWT - Part 3 						Kumail Haider 	     [5C]</a:t>
            </a:r>
            <a:endParaRPr lang="en-US" sz="1400" strike="sngStrike" dirty="0">
              <a:solidFill>
                <a:srgbClr val="FF0000"/>
              </a:solidFill>
            </a:endParaRP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691r0</a:t>
            </a:r>
            <a:r>
              <a:rPr lang="en-US" sz="1400" i="0" u="none" strike="noStrike" kern="1200" dirty="0">
                <a:solidFill>
                  <a:srgbClr val="00B050"/>
                </a:solidFill>
                <a:effectLst/>
                <a:ea typeface="Times New Roman" panose="02020603050405020304" pitchFamily="18" charset="0"/>
              </a:rPr>
              <a:t> </a:t>
            </a:r>
            <a:r>
              <a:rPr lang="en-US" sz="1400" i="0" u="none" strike="noStrike" kern="1200" dirty="0">
                <a:solidFill>
                  <a:srgbClr val="00B050"/>
                </a:solidFill>
                <a:effectLst/>
                <a:ea typeface="MS Gothic" panose="020B0609070205080204" pitchFamily="49" charset="-128"/>
              </a:rPr>
              <a:t>CR for Misc. CIDs 							</a:t>
            </a:r>
            <a:r>
              <a:rPr lang="en-US" sz="1400" i="0" u="none" strike="noStrike" kern="1200" dirty="0">
                <a:solidFill>
                  <a:srgbClr val="00B050"/>
                </a:solidFill>
                <a:effectLst/>
                <a:ea typeface="Times New Roman" panose="02020603050405020304" pitchFamily="18" charset="0"/>
              </a:rPr>
              <a:t>Ming Gan  		     [8C]</a:t>
            </a:r>
            <a:endParaRPr lang="en-US" sz="1400" dirty="0">
              <a:solidFill>
                <a:srgbClr val="00B050"/>
              </a:solidFill>
            </a:endParaRPr>
          </a:p>
          <a:p>
            <a:pPr lvl="1">
              <a:buFont typeface="Arial" panose="020B0604020202020204" pitchFamily="34" charset="0"/>
              <a:buChar char="•"/>
            </a:pPr>
            <a:r>
              <a:rPr lang="en-US" sz="1400" i="0" u="none" strike="sngStrike" kern="1200" dirty="0">
                <a:solidFill>
                  <a:srgbClr val="FF000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841r0</a:t>
            </a:r>
            <a:r>
              <a:rPr lang="en-US" sz="1400" i="0" u="none" strike="sngStrike" kern="1200" dirty="0">
                <a:solidFill>
                  <a:srgbClr val="FF0000"/>
                </a:solidFill>
                <a:effectLst/>
                <a:ea typeface="MS Gothic" panose="020B0609070205080204" pitchFamily="49" charset="-128"/>
              </a:rPr>
              <a:t> CR for TWT Information frame for RTWT 			</a:t>
            </a:r>
            <a:r>
              <a:rPr lang="en-US" sz="1400" i="0" u="none" strike="sngStrike" kern="1200" dirty="0">
                <a:solidFill>
                  <a:srgbClr val="FF0000"/>
                </a:solidFill>
                <a:effectLst/>
                <a:ea typeface="Times New Roman" panose="02020603050405020304" pitchFamily="18" charset="0"/>
              </a:rPr>
              <a:t>Ming Gan</a:t>
            </a:r>
            <a:r>
              <a:rPr lang="en-US" sz="1400" strike="sngStrike" dirty="0">
                <a:solidFill>
                  <a:srgbClr val="FF0000"/>
                </a:solidFill>
              </a:rPr>
              <a:t> 		     [</a:t>
            </a:r>
            <a:r>
              <a:rPr lang="en-US" sz="1400" i="0" u="none" strike="sngStrike" kern="1200" dirty="0">
                <a:solidFill>
                  <a:srgbClr val="FF0000"/>
                </a:solidFill>
                <a:effectLst/>
                <a:ea typeface="Times New Roman" panose="02020603050405020304" pitchFamily="18" charset="0"/>
              </a:rPr>
              <a:t>4C]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763r0</a:t>
            </a:r>
            <a:r>
              <a:rPr lang="en-US" sz="1400" i="0" u="none" strike="noStrike" kern="1200" dirty="0">
                <a:solidFill>
                  <a:srgbClr val="00B050"/>
                </a:solidFill>
                <a:effectLst/>
                <a:ea typeface="Times New Roman" panose="02020603050405020304" pitchFamily="18" charset="0"/>
              </a:rPr>
              <a:t> </a:t>
            </a:r>
            <a:r>
              <a:rPr lang="en-US" sz="1400" i="0" u="none" strike="noStrike" kern="1200" dirty="0" err="1">
                <a:solidFill>
                  <a:srgbClr val="00B050"/>
                </a:solidFill>
                <a:effectLst/>
                <a:ea typeface="MS Gothic" panose="020B0609070205080204" pitchFamily="49" charset="-128"/>
              </a:rPr>
              <a:t>cr</a:t>
            </a:r>
            <a:r>
              <a:rPr lang="en-US" sz="1400" i="0" u="none" strike="noStrike" kern="1200" dirty="0">
                <a:solidFill>
                  <a:srgbClr val="00B050"/>
                </a:solidFill>
                <a:effectLst/>
                <a:ea typeface="MS Gothic" panose="020B0609070205080204" pitchFamily="49" charset="-128"/>
              </a:rPr>
              <a:t>-of-</a:t>
            </a:r>
            <a:r>
              <a:rPr lang="en-US" sz="1400" i="0" u="none" strike="noStrike" kern="1200" dirty="0" err="1">
                <a:solidFill>
                  <a:srgbClr val="00B050"/>
                </a:solidFill>
                <a:effectLst/>
                <a:ea typeface="MS Gothic" panose="020B0609070205080204" pitchFamily="49" charset="-128"/>
              </a:rPr>
              <a:t>nstr</a:t>
            </a:r>
            <a:r>
              <a:rPr lang="en-US" sz="1400" i="0" u="none" strike="noStrike" kern="1200" dirty="0">
                <a:solidFill>
                  <a:srgbClr val="00B050"/>
                </a:solidFill>
                <a:effectLst/>
                <a:ea typeface="MS Gothic" panose="020B0609070205080204" pitchFamily="49" charset="-128"/>
              </a:rPr>
              <a:t>-status-update </a:t>
            </a:r>
            <a:r>
              <a:rPr lang="en-US" sz="1400" b="0" i="0" u="none" strike="noStrike" kern="1200" dirty="0">
                <a:solidFill>
                  <a:srgbClr val="00B050"/>
                </a:solidFill>
                <a:effectLst/>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Yunbo Li		     [3C]</a:t>
            </a:r>
            <a:endParaRPr lang="en-US" sz="1400" dirty="0">
              <a:solidFill>
                <a:srgbClr val="00B050"/>
              </a:solidFill>
            </a:endParaRPr>
          </a:p>
          <a:p>
            <a:pPr lvl="1">
              <a:buFont typeface="Arial" panose="020B0604020202020204" pitchFamily="34" charset="0"/>
              <a:buChar char="•"/>
            </a:pPr>
            <a:r>
              <a:rPr lang="en-US" sz="1400" i="0" u="none" strike="noStrike" kern="1200" dirty="0">
                <a:solidFill>
                  <a:schemeClr val="bg1">
                    <a:lumMod val="7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466r0</a:t>
            </a:r>
            <a:r>
              <a:rPr lang="en-US" sz="1400" i="0" u="none" strike="noStrike" kern="1200" dirty="0">
                <a:solidFill>
                  <a:schemeClr val="bg1">
                    <a:lumMod val="75000"/>
                  </a:schemeClr>
                </a:solidFill>
                <a:effectLst/>
                <a:ea typeface="Times New Roman" panose="02020603050405020304" pitchFamily="18" charset="0"/>
              </a:rPr>
              <a:t> CR for 9.3.3 								Gaurang Naik 	     [8C] </a:t>
            </a:r>
          </a:p>
          <a:p>
            <a:pPr lvl="1">
              <a:buFont typeface="Arial" panose="020B0604020202020204" pitchFamily="34" charset="0"/>
              <a:buChar char="•"/>
            </a:pPr>
            <a:r>
              <a:rPr lang="en-US" sz="1400" b="0" i="0" u="none" strike="noStrike" kern="1200" dirty="0">
                <a:solidFill>
                  <a:schemeClr val="bg1">
                    <a:lumMod val="7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743r0</a:t>
            </a:r>
            <a:r>
              <a:rPr lang="en-US" sz="1400" b="0" i="0" u="none" strike="noStrike" kern="1200" dirty="0">
                <a:solidFill>
                  <a:schemeClr val="bg1">
                    <a:lumMod val="75000"/>
                  </a:schemeClr>
                </a:solidFill>
                <a:effectLst/>
                <a:ea typeface="MS Gothic" panose="020B0609070205080204" pitchFamily="49" charset="-128"/>
              </a:rPr>
              <a:t> </a:t>
            </a:r>
            <a:r>
              <a:rPr lang="en-US" sz="1400" b="0" i="0" u="none" strike="noStrike" kern="1200" dirty="0">
                <a:solidFill>
                  <a:schemeClr val="bg1">
                    <a:lumMod val="75000"/>
                  </a:schemeClr>
                </a:solidFill>
                <a:effectLst/>
                <a:ea typeface="Times New Roman" panose="02020603050405020304" pitchFamily="18" charset="0"/>
              </a:rPr>
              <a:t>Resolution for comments assigned to Abhi - Part 6 		Abhishek Patil 	     [10C]</a:t>
            </a:r>
            <a:endParaRPr lang="en-US" sz="1400" dirty="0">
              <a:solidFill>
                <a:schemeClr val="bg1">
                  <a:lumMod val="7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Joint Submissions:</a:t>
            </a:r>
          </a:p>
          <a:p>
            <a:pPr lvl="1">
              <a:buFont typeface="Arial" panose="020B0604020202020204" pitchFamily="34" charset="0"/>
              <a:buChar char="•"/>
            </a:pPr>
            <a:r>
              <a:rPr lang="en-US" sz="1400" i="0"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716r2</a:t>
            </a:r>
            <a:r>
              <a:rPr lang="en-US" sz="1400" i="0" strike="noStrike" kern="1200" dirty="0">
                <a:solidFill>
                  <a:srgbClr val="00B050"/>
                </a:solidFill>
                <a:effectLst/>
                <a:ea typeface="Times New Roman" panose="02020603050405020304" pitchFamily="18" charset="0"/>
              </a:rPr>
              <a:t> CR for clause 6.3 						Yan Li  	               [Rev-SP]</a:t>
            </a:r>
          </a:p>
          <a:p>
            <a:pPr lvl="1">
              <a:buFont typeface="Arial" panose="020B0604020202020204" pitchFamily="34" charset="0"/>
              <a:buChar char="•"/>
            </a:pPr>
            <a:r>
              <a:rPr lang="pt-BR"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317r2</a:t>
            </a:r>
            <a:r>
              <a:rPr lang="pt-BR" sz="1400" i="0" strike="noStrike" kern="1200" dirty="0">
                <a:solidFill>
                  <a:srgbClr val="00B050"/>
                </a:solidFill>
                <a:effectLst/>
                <a:ea typeface="Times New Roman" panose="02020603050405020304" pitchFamily="18" charset="0"/>
              </a:rPr>
              <a:t> cr_d30_Miscs. 						Xiaogang Chen          [10C-SP]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822r0</a:t>
            </a:r>
            <a:r>
              <a:rPr lang="en-US" sz="1400" i="0" u="none" strike="noStrike" kern="1200" dirty="0">
                <a:solidFill>
                  <a:srgbClr val="00B050"/>
                </a:solidFill>
                <a:effectLst/>
                <a:ea typeface="Times New Roman" panose="02020603050405020304" pitchFamily="18" charset="0"/>
              </a:rPr>
              <a:t> LB271 CR for 9 4 2 313 2 					Yanjun Sun 		     [8C]</a:t>
            </a:r>
            <a:endParaRPr lang="en-US" sz="1400" i="0" u="none" strike="noStrike" dirty="0">
              <a:solidFill>
                <a:srgbClr val="00B050"/>
              </a:solidFill>
              <a:effectLst/>
            </a:endParaRPr>
          </a:p>
          <a:p>
            <a:pPr>
              <a:buFont typeface="Arial" panose="020B0604020202020204" pitchFamily="34" charset="0"/>
              <a:buChar char="•"/>
            </a:pPr>
            <a:r>
              <a:rPr lang="en-US" sz="1600" i="0" u="none" strike="noStrike" kern="1200" dirty="0">
                <a:solidFill>
                  <a:schemeClr val="tx1"/>
                </a:solidFill>
                <a:effectLst/>
                <a:ea typeface="Times New Roman" panose="02020603050405020304" pitchFamily="18" charset="0"/>
              </a:rPr>
              <a:t>MAC 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738r3  CR for Clause 35.3.7.4.2 - Part 2				Arik Klein		      [2C SP]</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609r1 CR-SCS-related-CIDs 					Dibakar Das 	      [40C]</a:t>
            </a:r>
          </a:p>
          <a:p>
            <a:pPr lvl="1">
              <a:buFont typeface="Arial" panose="020B0604020202020204" pitchFamily="34" charset="0"/>
              <a:buChar char="•"/>
            </a:pPr>
            <a:r>
              <a:rPr lang="en-US" sz="1400" i="0" u="none"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466r0</a:t>
            </a:r>
            <a:r>
              <a:rPr lang="en-US" sz="1400" i="0" u="none" strike="noStrike" kern="1200" dirty="0">
                <a:solidFill>
                  <a:schemeClr val="bg1">
                    <a:lumMod val="75000"/>
                  </a:schemeClr>
                </a:solidFill>
                <a:effectLst/>
                <a:ea typeface="Times New Roman" panose="02020603050405020304" pitchFamily="18" charset="0"/>
              </a:rPr>
              <a:t> CR for 9.3.3 							Gaurang Naik 	      [8C] </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 None.</a:t>
            </a:r>
          </a:p>
          <a:p>
            <a:pPr lvl="0">
              <a:buFont typeface="Arial" panose="020B0604020202020204" pitchFamily="34" charset="0"/>
              <a:buChar char="•"/>
            </a:pPr>
            <a:r>
              <a:rPr lang="en-GB" sz="2000" dirty="0"/>
              <a:t>Submissions (first hour and 20 mins):</a:t>
            </a:r>
          </a:p>
          <a:p>
            <a:pPr lvl="1">
              <a:buFont typeface="Arial" panose="020B0604020202020204" pitchFamily="34" charset="0"/>
              <a:buChar char="•"/>
            </a:pPr>
            <a:r>
              <a:rPr lang="en-US" sz="1800" i="0" u="none" strike="noStrike" kern="1200" dirty="0">
                <a:solidFill>
                  <a:schemeClr val="tx1"/>
                </a:solidFill>
                <a:effectLst/>
                <a:ea typeface="Times New Roman" panose="02020603050405020304" pitchFamily="18" charset="0"/>
              </a:rPr>
              <a:t>Next slide</a:t>
            </a:r>
            <a:endParaRPr lang="en-US" sz="1800" i="0" u="none" strike="noStrike" dirty="0">
              <a:solidFill>
                <a:schemeClr val="tx1"/>
              </a:solidFill>
              <a:effectLst/>
            </a:endParaRPr>
          </a:p>
          <a:p>
            <a:pPr>
              <a:buFont typeface="Arial" panose="020B0604020202020204" pitchFamily="34" charset="0"/>
              <a:buChar char="•"/>
            </a:pPr>
            <a:r>
              <a:rPr lang="en-US" sz="2000" dirty="0"/>
              <a:t>Motions: </a:t>
            </a:r>
            <a:r>
              <a:rPr lang="en-US" sz="2000" dirty="0">
                <a:hlinkClick r:id="rId2"/>
              </a:rPr>
              <a:t>11-23/442r11</a:t>
            </a:r>
            <a:endParaRPr lang="en-US" sz="2000" dirty="0"/>
          </a:p>
          <a:p>
            <a:pPr lvl="0">
              <a:buFont typeface="Arial" panose="020B0604020202020204" pitchFamily="34" charset="0"/>
              <a:buChar char="•"/>
            </a:pPr>
            <a:r>
              <a:rPr lang="en-US" sz="2000" dirty="0"/>
              <a:t>CR Status, Goals for July 2023, Teleconference/Ad-hoc Plan, Timeline</a:t>
            </a:r>
          </a:p>
          <a:p>
            <a:pPr lvl="0">
              <a:buFont typeface="Arial" panose="020B0604020202020204" pitchFamily="34" charset="0"/>
              <a:buChar char="•"/>
            </a:pPr>
            <a:r>
              <a:rPr lang="en-US" sz="2000" dirty="0"/>
              <a:t>Submission (last portion)</a:t>
            </a:r>
          </a:p>
          <a:p>
            <a:pPr lvl="1">
              <a:buFont typeface="Arial" panose="020B0604020202020204" pitchFamily="34" charset="0"/>
              <a:buChar char="•"/>
            </a:pPr>
            <a:r>
              <a:rPr lang="en-US" sz="1800" i="0" u="none" strike="noStrike" kern="1200" dirty="0">
                <a:solidFill>
                  <a:schemeClr val="tx1"/>
                </a:solidFill>
                <a:effectLst/>
                <a:ea typeface="Times New Roman" panose="02020603050405020304" pitchFamily="18" charset="0"/>
              </a:rPr>
              <a:t>Next slide</a:t>
            </a:r>
            <a:endParaRPr lang="en-GB" sz="1800" dirty="0"/>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Submissions for Thursday Joint 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b="0" dirty="0">
                <a:solidFill>
                  <a:srgbClr val="00B050"/>
                </a:solidFill>
              </a:rPr>
              <a:t>First part</a:t>
            </a:r>
          </a:p>
          <a:p>
            <a:pPr lvl="1">
              <a:buFont typeface="Arial" panose="020B0604020202020204" pitchFamily="34" charset="0"/>
              <a:buChar char="•"/>
            </a:pPr>
            <a:r>
              <a:rPr lang="en-US" sz="1200" b="0" dirty="0">
                <a:solidFill>
                  <a:srgbClr val="00B050"/>
                </a:solidFill>
              </a:rPr>
              <a:t>609r1 CR-SCS-related-CIDs 						Dibakar Das 	      	  [40C SP]</a:t>
            </a:r>
          </a:p>
          <a:p>
            <a:pPr lvl="1">
              <a:buFont typeface="Arial" panose="020B0604020202020204" pitchFamily="34" charset="0"/>
              <a:buChar char="•"/>
            </a:pPr>
            <a:r>
              <a:rPr lang="en-GB" sz="1200" b="0" dirty="0">
                <a:solidFill>
                  <a:srgbClr val="00B050"/>
                </a:solidFill>
                <a:hlinkClick r:id="rId2">
                  <a:extLst>
                    <a:ext uri="{A12FA001-AC4F-418D-AE19-62706E023703}">
                      <ahyp:hlinkClr xmlns:ahyp="http://schemas.microsoft.com/office/drawing/2018/hyperlinkcolor" val="tx"/>
                    </a:ext>
                  </a:extLst>
                </a:hlinkClick>
              </a:rPr>
              <a:t>458r5</a:t>
            </a:r>
            <a:r>
              <a:rPr lang="en-GB" sz="1200" b="0" dirty="0">
                <a:solidFill>
                  <a:srgbClr val="00B050"/>
                </a:solidFill>
              </a:rPr>
              <a:t> CRs for 35.8.4 R-TWT announcement 				Chunyu Hu 		  [XC SP]</a:t>
            </a:r>
          </a:p>
          <a:p>
            <a:pPr lvl="1">
              <a:buFont typeface="Arial" panose="020B0604020202020204" pitchFamily="34" charset="0"/>
              <a:buChar char="•"/>
            </a:pPr>
            <a:r>
              <a:rPr lang="en-US" sz="1200" b="0" dirty="0">
                <a:solidFill>
                  <a:srgbClr val="00B050"/>
                </a:solidFill>
                <a:hlinkClick r:id="rId3">
                  <a:extLst>
                    <a:ext uri="{A12FA001-AC4F-418D-AE19-62706E023703}">
                      <ahyp:hlinkClr xmlns:ahyp="http://schemas.microsoft.com/office/drawing/2018/hyperlinkcolor" val="tx"/>
                    </a:ext>
                  </a:extLst>
                </a:hlinkClick>
              </a:rPr>
              <a:t>803r2</a:t>
            </a:r>
            <a:r>
              <a:rPr lang="en-US" sz="1200" b="0" dirty="0">
                <a:solidFill>
                  <a:srgbClr val="00B050"/>
                </a:solidFill>
              </a:rPr>
              <a:t>   cr-for-35.3.7.1.7-Part-II 					Jason Y. Guo		  [2C SP]</a:t>
            </a:r>
          </a:p>
          <a:p>
            <a:pPr lvl="1">
              <a:buFont typeface="Arial" panose="020B0604020202020204" pitchFamily="34" charset="0"/>
              <a:buChar char="•"/>
            </a:pPr>
            <a:r>
              <a:rPr lang="en-GB" sz="1200" b="0" dirty="0">
                <a:solidFill>
                  <a:srgbClr val="00B050"/>
                </a:solidFill>
                <a:hlinkClick r:id="rId4">
                  <a:extLst>
                    <a:ext uri="{A12FA001-AC4F-418D-AE19-62706E023703}">
                      <ahyp:hlinkClr xmlns:ahyp="http://schemas.microsoft.com/office/drawing/2018/hyperlinkcolor" val="tx"/>
                    </a:ext>
                  </a:extLst>
                </a:hlinkClick>
              </a:rPr>
              <a:t>568r3</a:t>
            </a:r>
            <a:r>
              <a:rPr lang="en-GB" sz="1200" b="0" dirty="0">
                <a:solidFill>
                  <a:srgbClr val="00B050"/>
                </a:solidFill>
              </a:rPr>
              <a:t> CIDs assigned to Abhi - Part 3 					Abhishek Patil 	  [2C SP]</a:t>
            </a:r>
          </a:p>
          <a:p>
            <a:pPr lvl="1">
              <a:buFont typeface="Arial" panose="020B0604020202020204" pitchFamily="34" charset="0"/>
              <a:buChar char="•"/>
            </a:pPr>
            <a:r>
              <a:rPr lang="en-US" sz="1200" b="0" dirty="0">
                <a:solidFill>
                  <a:srgbClr val="00B050"/>
                </a:solidFill>
                <a:hlinkClick r:id="rId5">
                  <a:extLst>
                    <a:ext uri="{A12FA001-AC4F-418D-AE19-62706E023703}">
                      <ahyp:hlinkClr xmlns:ahyp="http://schemas.microsoft.com/office/drawing/2018/hyperlinkcolor" val="tx"/>
                    </a:ext>
                  </a:extLst>
                </a:hlinkClick>
              </a:rPr>
              <a:t>572r4</a:t>
            </a:r>
            <a:r>
              <a:rPr lang="en-US" sz="1200" b="0" dirty="0">
                <a:solidFill>
                  <a:srgbClr val="00B050"/>
                </a:solidFill>
              </a:rPr>
              <a:t> CR CL35 EMLSR part3 					Minyoung Park 	  [4C SP]</a:t>
            </a:r>
          </a:p>
          <a:p>
            <a:pPr lvl="1">
              <a:buFont typeface="Arial" panose="020B0604020202020204" pitchFamily="34" charset="0"/>
              <a:buChar char="•"/>
            </a:pPr>
            <a:r>
              <a:rPr lang="en-US" sz="1200" b="0" dirty="0">
                <a:solidFill>
                  <a:srgbClr val="00B050"/>
                </a:solidFill>
                <a:hlinkClick r:id="rId6">
                  <a:extLst>
                    <a:ext uri="{A12FA001-AC4F-418D-AE19-62706E023703}">
                      <ahyp:hlinkClr xmlns:ahyp="http://schemas.microsoft.com/office/drawing/2018/hyperlinkcolor" val="tx"/>
                    </a:ext>
                  </a:extLst>
                </a:hlinkClick>
              </a:rPr>
              <a:t>643r7</a:t>
            </a:r>
            <a:r>
              <a:rPr lang="en-US" sz="1200" b="0" dirty="0">
                <a:solidFill>
                  <a:srgbClr val="00B050"/>
                </a:solidFill>
              </a:rPr>
              <a:t> CIDs assigned to Abhi - Part 4 					Abhishek Patil 	  [2C SP]</a:t>
            </a:r>
          </a:p>
          <a:p>
            <a:pPr>
              <a:buFont typeface="Arial" panose="020B0604020202020204" pitchFamily="34" charset="0"/>
              <a:buChar char="•"/>
            </a:pPr>
            <a:r>
              <a:rPr lang="en-US" b="0" dirty="0">
                <a:solidFill>
                  <a:srgbClr val="00B050"/>
                </a:solidFill>
              </a:rPr>
              <a:t>Second part</a:t>
            </a:r>
          </a:p>
          <a:p>
            <a:pPr lvl="1">
              <a:buFont typeface="Arial" panose="020B0604020202020204" pitchFamily="34" charset="0"/>
              <a:buChar char="•"/>
            </a:pPr>
            <a:r>
              <a:rPr lang="en-US" sz="1200" b="0" dirty="0">
                <a:solidFill>
                  <a:srgbClr val="00B050"/>
                </a:solidFill>
                <a:hlinkClick r:id="rId7">
                  <a:extLst>
                    <a:ext uri="{A12FA001-AC4F-418D-AE19-62706E023703}">
                      <ahyp:hlinkClr xmlns:ahyp="http://schemas.microsoft.com/office/drawing/2018/hyperlinkcolor" val="tx"/>
                    </a:ext>
                  </a:extLst>
                </a:hlinkClick>
              </a:rPr>
              <a:t>733r4</a:t>
            </a:r>
            <a:r>
              <a:rPr lang="en-US" sz="1200" b="0" dirty="0">
                <a:solidFill>
                  <a:srgbClr val="00B050"/>
                </a:solidFill>
              </a:rPr>
              <a:t> Resolution for CIDs on bandwidth indication 			Morteza Mehrnoush	  [1C SP]</a:t>
            </a:r>
          </a:p>
          <a:p>
            <a:pPr lvl="1">
              <a:buFont typeface="Arial" panose="020B0604020202020204" pitchFamily="34" charset="0"/>
              <a:buChar char="•"/>
            </a:pPr>
            <a:r>
              <a:rPr lang="en-US" sz="1200" b="0" dirty="0">
                <a:solidFill>
                  <a:srgbClr val="00B050"/>
                </a:solidFill>
              </a:rPr>
              <a:t>765r4 CR for ML Reconfiguration Add Delete Link 			Binita Gupta 		  [20C SP]</a:t>
            </a:r>
          </a:p>
          <a:p>
            <a:pPr lvl="1">
              <a:buFont typeface="Arial" panose="020B0604020202020204" pitchFamily="34" charset="0"/>
              <a:buChar char="•"/>
            </a:pPr>
            <a:r>
              <a:rPr lang="en-US" sz="1200" b="0" dirty="0">
                <a:solidFill>
                  <a:schemeClr val="bg1">
                    <a:lumMod val="65000"/>
                  </a:schemeClr>
                </a:solidFill>
              </a:rPr>
              <a:t>296r6									Abhi			[7C SP</a:t>
            </a:r>
          </a:p>
          <a:p>
            <a:pPr lvl="1">
              <a:buFont typeface="Arial" panose="020B0604020202020204" pitchFamily="34" charset="0"/>
              <a:buChar char="•"/>
            </a:pPr>
            <a:r>
              <a:rPr lang="en-US" sz="1200" b="0" dirty="0">
                <a:solidFill>
                  <a:schemeClr val="bg1">
                    <a:lumMod val="65000"/>
                  </a:schemeClr>
                </a:solidFill>
              </a:rPr>
              <a:t>395r4									Kaiying     		[1C SP]</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6681119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~1510 out of ~2570</a:t>
            </a:r>
          </a:p>
          <a:p>
            <a:pPr>
              <a:buFont typeface="Arial" panose="020B0604020202020204" pitchFamily="34" charset="0"/>
              <a:buChar char="•"/>
            </a:pPr>
            <a:r>
              <a:rPr lang="en-US" sz="1600" dirty="0"/>
              <a:t>PHY: ~300 out of ~350</a:t>
            </a:r>
          </a:p>
          <a:p>
            <a:pPr>
              <a:buFont typeface="Arial" panose="020B0604020202020204" pitchFamily="34" charset="0"/>
              <a:buChar char="•"/>
            </a:pPr>
            <a:r>
              <a:rPr lang="en-US" sz="1600" dirty="0"/>
              <a:t>Joint: ~330 out of ~420</a:t>
            </a:r>
          </a:p>
          <a:p>
            <a:pPr>
              <a:buFont typeface="Arial" panose="020B0604020202020204" pitchFamily="34" charset="0"/>
              <a:buChar char="•"/>
            </a:pPr>
            <a:r>
              <a:rPr lang="en-US" sz="1600" dirty="0"/>
              <a:t>Total: ~2140 out of 3345</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pic>
        <p:nvPicPr>
          <p:cNvPr id="10" name="Picture 9">
            <a:extLst>
              <a:ext uri="{FF2B5EF4-FFF2-40B4-BE49-F238E27FC236}">
                <a16:creationId xmlns:a16="http://schemas.microsoft.com/office/drawing/2014/main" id="{D2A8574D-EB03-4A54-D15D-8E741D913AF7}"/>
              </a:ext>
            </a:extLst>
          </p:cNvPr>
          <p:cNvPicPr>
            <a:picLocks noChangeAspect="1"/>
          </p:cNvPicPr>
          <p:nvPr/>
        </p:nvPicPr>
        <p:blipFill>
          <a:blip r:embed="rId2"/>
          <a:stretch>
            <a:fillRect/>
          </a:stretch>
        </p:blipFill>
        <p:spPr>
          <a:xfrm>
            <a:off x="671799" y="3124200"/>
            <a:ext cx="4329023" cy="3246767"/>
          </a:xfrm>
          <a:prstGeom prst="rect">
            <a:avLst/>
          </a:prstGeom>
        </p:spPr>
      </p:pic>
      <p:pic>
        <p:nvPicPr>
          <p:cNvPr id="23" name="Picture 22">
            <a:extLst>
              <a:ext uri="{FF2B5EF4-FFF2-40B4-BE49-F238E27FC236}">
                <a16:creationId xmlns:a16="http://schemas.microsoft.com/office/drawing/2014/main" id="{9DD5E796-2763-A596-BE5E-1100D0556277}"/>
              </a:ext>
            </a:extLst>
          </p:cNvPr>
          <p:cNvPicPr>
            <a:picLocks noChangeAspect="1"/>
          </p:cNvPicPr>
          <p:nvPr/>
        </p:nvPicPr>
        <p:blipFill>
          <a:blip r:embed="rId3"/>
          <a:stretch>
            <a:fillRect/>
          </a:stretch>
        </p:blipFill>
        <p:spPr>
          <a:xfrm>
            <a:off x="5065209" y="1947905"/>
            <a:ext cx="3702656" cy="2776992"/>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July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Complete comment resolutions for LB271</a:t>
            </a:r>
          </a:p>
          <a:p>
            <a:pPr>
              <a:buFont typeface="Arial" panose="020B0604020202020204" pitchFamily="34" charset="0"/>
              <a:buChar char="•"/>
            </a:pPr>
            <a:r>
              <a:rPr lang="en-US" dirty="0"/>
              <a:t>Discuss any </a:t>
            </a:r>
            <a:r>
              <a:rPr lang="en-US"/>
              <a:t>technical contributions</a:t>
            </a:r>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May 22-26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u="sng" dirty="0">
                <a:solidFill>
                  <a:srgbClr val="FF0000"/>
                </a:solidFill>
                <a:highlight>
                  <a:srgbClr val="00FFFF"/>
                </a:highlight>
                <a:latin typeface="Times New Roman" panose="02020603050405020304" pitchFamily="18" charset="0"/>
                <a:ea typeface="Times New Roman" panose="02020603050405020304" pitchFamily="18" charset="0"/>
              </a:rPr>
              <a:t>May</a:t>
            </a:r>
            <a:r>
              <a:rPr lang="en-US"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 29			(Monday)			– </a:t>
            </a: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No Conf Calls		Holiday</a:t>
            </a:r>
            <a:endParaRPr lang="en-US" sz="1400" u="sng"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May</a:t>
            </a:r>
            <a:r>
              <a:rPr lang="en-US" sz="1400" b="1" dirty="0">
                <a:solidFill>
                  <a:schemeClr val="tx1"/>
                </a:solidFill>
                <a:effectLst/>
                <a:latin typeface="Times New Roman" panose="02020603050405020304" pitchFamily="18" charset="0"/>
                <a:ea typeface="Times New Roman" panose="02020603050405020304" pitchFamily="18" charset="0"/>
              </a:rPr>
              <a:t> 31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07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08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12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14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 21				(Wednesday) 		– Joint* 			10:00-12:00 ET</a:t>
            </a:r>
          </a:p>
          <a:p>
            <a:pPr marL="342900" indent="-342900" eaLnBrk="1" hangingPunct="1">
              <a:spcBef>
                <a:spcPts val="0"/>
              </a:spcBef>
              <a:spcAft>
                <a:spcPts val="1200"/>
              </a:spcAft>
              <a:buFont typeface="Times New Roman" panose="02020603050405020304" pitchFamily="18" charset="0"/>
              <a:buChar char="-"/>
            </a:pPr>
            <a:r>
              <a:rPr lang="en-US"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Jun</a:t>
            </a:r>
            <a:r>
              <a:rPr lang="en-US" sz="1400" b="1" u="sng" dirty="0">
                <a:solidFill>
                  <a:srgbClr val="FF0000"/>
                </a:solidFill>
                <a:highlight>
                  <a:srgbClr val="00FFFF"/>
                </a:highlight>
                <a:latin typeface="Times New Roman" panose="02020603050405020304" pitchFamily="18" charset="0"/>
              </a:rPr>
              <a:t> 22 				(Thursday) 		– MAC 			</a:t>
            </a: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 Holiday </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a:t>
            </a:r>
            <a:r>
              <a:rPr lang="en-US" sz="1400" b="1" dirty="0">
                <a:solidFill>
                  <a:schemeClr val="tx1"/>
                </a:solidFill>
                <a:latin typeface="Times New Roman" panose="02020603050405020304" pitchFamily="18" charset="0"/>
              </a:rPr>
              <a:t> 26				(Monday)			–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US" sz="1400" b="1" dirty="0">
                <a:solidFill>
                  <a:schemeClr val="tx1"/>
                </a:solidFill>
                <a:latin typeface="Times New Roman" panose="02020603050405020304" pitchFamily="18" charset="0"/>
              </a:rPr>
              <a:t>		19:00-21:00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a:t>
            </a:r>
            <a:r>
              <a:rPr lang="en-US" sz="1400" b="1" dirty="0">
                <a:solidFill>
                  <a:schemeClr val="tx1"/>
                </a:solidFill>
                <a:latin typeface="Times New Roman" panose="02020603050405020304" pitchFamily="18" charset="0"/>
              </a:rPr>
              <a:t> 28				(Wednesday) 		– </a:t>
            </a:r>
            <a:r>
              <a:rPr lang="en-US" sz="1400" dirty="0">
                <a:solidFill>
                  <a:schemeClr val="tx1"/>
                </a:solidFill>
                <a:latin typeface="Times New Roman" panose="02020603050405020304" pitchFamily="18" charset="0"/>
              </a:rPr>
              <a:t>MAC </a:t>
            </a:r>
            <a:r>
              <a:rPr lang="en-US" sz="1400" b="1" dirty="0">
                <a:solidFill>
                  <a:schemeClr val="tx1"/>
                </a:solidFill>
                <a:latin typeface="Times New Roman" panose="02020603050405020304" pitchFamily="18" charset="0"/>
              </a:rPr>
              <a: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to hold a (mixed mode) MAC Ad-hoc in </a:t>
            </a:r>
            <a:r>
              <a:rPr lang="en-US" dirty="0">
                <a:solidFill>
                  <a:schemeClr val="tx1"/>
                </a:solidFill>
              </a:rPr>
              <a:t>Berlin</a:t>
            </a:r>
            <a:r>
              <a:rPr lang="en-US" dirty="0"/>
              <a:t>, Germany between 6 to 8 (</a:t>
            </a:r>
            <a:r>
              <a:rPr lang="en-US" dirty="0" err="1"/>
              <a:t>Thur</a:t>
            </a:r>
            <a:r>
              <a:rPr lang="en-US" dirty="0"/>
              <a:t>-Sat) July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Sept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150165</TotalTime>
  <Words>6552</Words>
  <Application>Microsoft Office PowerPoint</Application>
  <PresentationFormat>On-screen Show (4:3)</PresentationFormat>
  <Paragraphs>1245</Paragraphs>
  <Slides>50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Arial Black</vt:lpstr>
      <vt:lpstr>Calibri</vt:lpstr>
      <vt:lpstr>Monotype Sorts</vt:lpstr>
      <vt:lpstr>Times New Roman</vt:lpstr>
      <vt:lpstr>Wingdings</vt:lpstr>
      <vt:lpstr>Office Theme</vt:lpstr>
      <vt:lpstr>Document</vt:lpstr>
      <vt:lpstr>TGbe May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(Post Q)</vt:lpstr>
      <vt:lpstr>Monday Joint Agenda-AM2</vt:lpstr>
      <vt:lpstr>Summary from Mar. meeting, &amp; conf calls</vt:lpstr>
      <vt:lpstr>Monday MAC Agenda–PM1</vt:lpstr>
      <vt:lpstr>Monday PHY Agenda–PM1</vt:lpstr>
      <vt:lpstr>Tuesday MAC Agenda–AM1</vt:lpstr>
      <vt:lpstr>Tuesday PHY Agenda–AM2</vt:lpstr>
      <vt:lpstr>Tuesday MAC Agenda–AM2</vt:lpstr>
      <vt:lpstr>Tuesday Joint Agenda-PM1</vt:lpstr>
      <vt:lpstr>Tuesday PHY Agenda–PM2</vt:lpstr>
      <vt:lpstr>Tuesday MAC Agenda–PM2</vt:lpstr>
      <vt:lpstr>Tuesday MAC Agenda–EVE</vt:lpstr>
      <vt:lpstr>Wednesday Joint Agenda-AM2</vt:lpstr>
      <vt:lpstr>Wednesday MAC Agenda–PM2</vt:lpstr>
      <vt:lpstr>Thursday Joint Agenda-AM1</vt:lpstr>
      <vt:lpstr>Thursday Joint Agenda-PM1</vt:lpstr>
      <vt:lpstr>Submissions for Thursday Joint PM1</vt:lpstr>
      <vt:lpstr>LB271 CR Status</vt:lpstr>
      <vt:lpstr>Goals for July 2023</vt:lpstr>
      <vt:lpstr>Teleconference Plan</vt:lpstr>
      <vt:lpstr>Ad-Hoc Plan</vt:lpstr>
      <vt:lpstr>TGbe Timeline Update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1427</cp:revision>
  <cp:lastPrinted>1601-01-01T00:00:00Z</cp:lastPrinted>
  <dcterms:created xsi:type="dcterms:W3CDTF">2017-01-26T15:28:16Z</dcterms:created>
  <dcterms:modified xsi:type="dcterms:W3CDTF">2023-05-18T23:58:12Z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