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997" r:id="rId25"/>
    <p:sldId id="394" r:id="rId26"/>
    <p:sldId id="982" r:id="rId27"/>
    <p:sldId id="983" r:id="rId28"/>
    <p:sldId id="984" r:id="rId29"/>
    <p:sldId id="985" r:id="rId30"/>
    <p:sldId id="346" r:id="rId31"/>
    <p:sldId id="365" r:id="rId32"/>
    <p:sldId id="371" r:id="rId33"/>
    <p:sldId id="986" r:id="rId34"/>
    <p:sldId id="987" r:id="rId35"/>
    <p:sldId id="988" r:id="rId36"/>
    <p:sldId id="989" r:id="rId37"/>
    <p:sldId id="396" r:id="rId38"/>
    <p:sldId id="990" r:id="rId39"/>
    <p:sldId id="991" r:id="rId40"/>
    <p:sldId id="992" r:id="rId41"/>
    <p:sldId id="400" r:id="rId42"/>
    <p:sldId id="995" r:id="rId43"/>
    <p:sldId id="994" r:id="rId44"/>
    <p:sldId id="356" r:id="rId45"/>
    <p:sldId id="368" r:id="rId46"/>
    <p:sldId id="362" r:id="rId47"/>
    <p:sldId id="38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99BAC-471B-4105-9FAC-2971E1489190}" v="293" dt="2023-05-16T15:58:50.2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modSld modMainMaster">
      <pc:chgData name="Alfred Asterjadhi" userId="39de57b9-85c0-4fd1-aaac-8ca2b6560ad0" providerId="ADAL" clId="{BF499BAC-471B-4105-9FAC-2971E1489190}" dt="2023-05-16T19:58:47.938" v="3472" actId="5793"/>
      <pc:docMkLst>
        <pc:docMk/>
      </pc:docMkLst>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modSp mod">
        <pc:chgData name="Alfred Asterjadhi" userId="39de57b9-85c0-4fd1-aaac-8ca2b6560ad0" providerId="ADAL" clId="{BF499BAC-471B-4105-9FAC-2971E1489190}" dt="2023-05-15T22:27:07.067" v="2203" actId="6549"/>
        <pc:sldMkLst>
          <pc:docMk/>
          <pc:sldMk cId="2875004496" sldId="364"/>
        </pc:sldMkLst>
        <pc:graphicFrameChg chg="mod modGraphic">
          <ac:chgData name="Alfred Asterjadhi" userId="39de57b9-85c0-4fd1-aaac-8ca2b6560ad0" providerId="ADAL" clId="{BF499BAC-471B-4105-9FAC-2971E1489190}" dt="2023-05-15T22:27:07.067" v="2203" actId="6549"/>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modSp mod">
        <pc:chgData name="Alfred Asterjadhi" userId="39de57b9-85c0-4fd1-aaac-8ca2b6560ad0" providerId="ADAL" clId="{BF499BAC-471B-4105-9FAC-2971E1489190}" dt="2023-05-16T13:23:42.595" v="3228" actId="2164"/>
        <pc:sldMkLst>
          <pc:docMk/>
          <pc:sldMk cId="2696761607" sldId="393"/>
        </pc:sldMkLst>
        <pc:graphicFrameChg chg="mod modGraphic">
          <ac:chgData name="Alfred Asterjadhi" userId="39de57b9-85c0-4fd1-aaac-8ca2b6560ad0" providerId="ADAL" clId="{BF499BAC-471B-4105-9FAC-2971E1489190}" dt="2023-05-16T13:23:42.595" v="3228" actId="2164"/>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BF499BAC-471B-4105-9FAC-2971E1489190}" dt="2023-05-16T14:16:54.282" v="3295" actId="207"/>
        <pc:sldMkLst>
          <pc:docMk/>
          <pc:sldMk cId="1616804006" sldId="394"/>
        </pc:sldMkLst>
        <pc:graphicFrameChg chg="mod modGraphic">
          <ac:chgData name="Alfred Asterjadhi" userId="39de57b9-85c0-4fd1-aaac-8ca2b6560ad0" providerId="ADAL" clId="{BF499BAC-471B-4105-9FAC-2971E1489190}" dt="2023-05-16T14:16:54.282" v="3295"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19:29:41.585" v="3452"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19:29:41.585" v="3452" actId="207"/>
          <ac:spMkLst>
            <pc:docMk/>
            <pc:sldMk cId="917226829" sldId="396"/>
            <ac:spMk id="3" creationId="{DFB0BA47-D7B6-4F95-932E-A7AA615BC440}"/>
          </ac:spMkLst>
        </pc:spChg>
      </pc:sldChg>
      <pc:sldChg chg="modSp mod">
        <pc:chgData name="Alfred Asterjadhi" userId="39de57b9-85c0-4fd1-aaac-8ca2b6560ad0" providerId="ADAL" clId="{BF499BAC-471B-4105-9FAC-2971E1489190}" dt="2023-05-16T13:25:15.825" v="3239"/>
        <pc:sldMkLst>
          <pc:docMk/>
          <pc:sldMk cId="3614762288" sldId="400"/>
        </pc:sldMkLst>
        <pc:spChg chg="mod">
          <ac:chgData name="Alfred Asterjadhi" userId="39de57b9-85c0-4fd1-aaac-8ca2b6560ad0" providerId="ADAL" clId="{BF499BAC-471B-4105-9FAC-2971E1489190}" dt="2023-05-16T13:25:15.825" v="3239"/>
          <ac:spMkLst>
            <pc:docMk/>
            <pc:sldMk cId="3614762288" sldId="400"/>
            <ac:spMk id="3" creationId="{DFB0BA47-D7B6-4F95-932E-A7AA615BC440}"/>
          </ac:spMkLst>
        </pc:spChg>
      </pc:sldChg>
      <pc:sldChg chg="modSp mod">
        <pc:chgData name="Alfred Asterjadhi" userId="39de57b9-85c0-4fd1-aaac-8ca2b6560ad0" providerId="ADAL" clId="{BF499BAC-471B-4105-9FAC-2971E1489190}" dt="2023-05-15T21:34:22.527" v="2091" actId="207"/>
        <pc:sldMkLst>
          <pc:docMk/>
          <pc:sldMk cId="1345008357" sldId="401"/>
        </pc:sldMkLst>
        <pc:graphicFrameChg chg="mod modGraphic">
          <ac:chgData name="Alfred Asterjadhi" userId="39de57b9-85c0-4fd1-aaac-8ca2b6560ad0" providerId="ADAL" clId="{BF499BAC-471B-4105-9FAC-2971E1489190}" dt="2023-05-15T21:34:22.527" v="2091"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5T13:09:27.194" v="1854" actId="14734"/>
        <pc:sldMkLst>
          <pc:docMk/>
          <pc:sldMk cId="900443605" sldId="982"/>
        </pc:sldMkLst>
        <pc:graphicFrameChg chg="mod modGraphic">
          <ac:chgData name="Alfred Asterjadhi" userId="39de57b9-85c0-4fd1-aaac-8ca2b6560ad0" providerId="ADAL" clId="{BF499BAC-471B-4105-9FAC-2971E1489190}" dt="2023-05-15T13:09:27.194" v="1854" actId="14734"/>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6T14:23:46.240" v="3392"/>
        <pc:sldMkLst>
          <pc:docMk/>
          <pc:sldMk cId="1847678110" sldId="984"/>
        </pc:sldMkLst>
        <pc:graphicFrameChg chg="mod modGraphic">
          <ac:chgData name="Alfred Asterjadhi" userId="39de57b9-85c0-4fd1-aaac-8ca2b6560ad0" providerId="ADAL" clId="{BF499BAC-471B-4105-9FAC-2971E1489190}" dt="2023-05-16T14:23:46.240" v="3392"/>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5T22:31:04.162" v="2431" actId="13926"/>
        <pc:sldMkLst>
          <pc:docMk/>
          <pc:sldMk cId="98822771" sldId="988"/>
        </pc:sldMkLst>
        <pc:spChg chg="mod">
          <ac:chgData name="Alfred Asterjadhi" userId="39de57b9-85c0-4fd1-aaac-8ca2b6560ad0" providerId="ADAL" clId="{BF499BAC-471B-4105-9FAC-2971E1489190}" dt="2023-05-15T22:31:04.162" v="2431" actId="13926"/>
          <ac:spMkLst>
            <pc:docMk/>
            <pc:sldMk cId="98822771" sldId="988"/>
            <ac:spMk id="2" creationId="{4B5F0D0E-8BB7-48AB-9160-728B8B3399A2}"/>
          </ac:spMkLst>
        </pc:spChg>
        <pc:spChg chg="mod">
          <ac:chgData name="Alfred Asterjadhi" userId="39de57b9-85c0-4fd1-aaac-8ca2b6560ad0" providerId="ADAL" clId="{BF499BAC-471B-4105-9FAC-2971E1489190}" dt="2023-05-15T22:30:58.119" v="2430" actId="20577"/>
          <ac:spMkLst>
            <pc:docMk/>
            <pc:sldMk cId="98822771" sldId="988"/>
            <ac:spMk id="3" creationId="{DFB0BA47-D7B6-4F95-932E-A7AA615BC440}"/>
          </ac:spMkLst>
        </pc:spChg>
      </pc:sldChg>
      <pc:sldChg chg="modSp mod">
        <pc:chgData name="Alfred Asterjadhi" userId="39de57b9-85c0-4fd1-aaac-8ca2b6560ad0" providerId="ADAL" clId="{BF499BAC-471B-4105-9FAC-2971E1489190}" dt="2023-05-16T16:30:22.485" v="3435" actId="207"/>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ldChg>
      <pc:sldChg chg="modSp mod">
        <pc:chgData name="Alfred Asterjadhi" userId="39de57b9-85c0-4fd1-aaac-8ca2b6560ad0" providerId="ADAL" clId="{BF499BAC-471B-4105-9FAC-2971E1489190}" dt="2023-05-16T19:58:47.938" v="3472" actId="5793"/>
        <pc:sldMkLst>
          <pc:docMk/>
          <pc:sldMk cId="1839324276" sldId="990"/>
        </pc:sldMkLst>
        <pc:spChg chg="mod">
          <ac:chgData name="Alfred Asterjadhi" userId="39de57b9-85c0-4fd1-aaac-8ca2b6560ad0" providerId="ADAL" clId="{BF499BAC-471B-4105-9FAC-2971E1489190}" dt="2023-05-16T15:58:56.003" v="3417"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6T19:58:47.938" v="3472" actId="5793"/>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6T19:58:13.260" v="3459" actId="207"/>
        <pc:sldMkLst>
          <pc:docMk/>
          <pc:sldMk cId="1898342874" sldId="991"/>
        </pc:sldMkLst>
        <pc:spChg chg="mod">
          <ac:chgData name="Alfred Asterjadhi" userId="39de57b9-85c0-4fd1-aaac-8ca2b6560ad0" providerId="ADAL" clId="{BF499BAC-471B-4105-9FAC-2971E1489190}" dt="2023-05-15T22:42:46.514" v="286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6T19:58:13.260" v="3459"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6T16:25:51.424" v="3431" actId="20577"/>
        <pc:sldMkLst>
          <pc:docMk/>
          <pc:sldMk cId="3360543781" sldId="995"/>
        </pc:sldMkLst>
        <pc:spChg chg="mod">
          <ac:chgData name="Alfred Asterjadhi" userId="39de57b9-85c0-4fd1-aaac-8ca2b6560ad0" providerId="ADAL" clId="{BF499BAC-471B-4105-9FAC-2971E1489190}" dt="2023-05-16T16:25:51.424" v="3431"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6T14:26:46.954" v="3407" actId="2057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6T14:26:46.954" v="3407" actId="20577"/>
          <ac:graphicFrameMkLst>
            <pc:docMk/>
            <pc:sldMk cId="359597898" sldId="996"/>
            <ac:graphicFrameMk id="6" creationId="{5094FBC8-BB74-47F3-965D-16BC678F4D1D}"/>
          </ac:graphicFrameMkLst>
        </pc:graphicFrameChg>
      </pc:sldChg>
      <pc:sldChg chg="modSp add mod">
        <pc:chgData name="Alfred Asterjadhi" userId="39de57b9-85c0-4fd1-aaac-8ca2b6560ad0" providerId="ADAL" clId="{BF499BAC-471B-4105-9FAC-2971E1489190}" dt="2023-05-14T16:13:24.395" v="53" actId="2057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6T14:08:02.172" v="3279" actId="6549"/>
        <pc:sldMasterMkLst>
          <pc:docMk/>
          <pc:sldMasterMk cId="0" sldId="2147483648"/>
        </pc:sldMasterMkLst>
        <pc:spChg chg="mod">
          <ac:chgData name="Alfred Asterjadhi" userId="39de57b9-85c0-4fd1-aaac-8ca2b6560ad0" providerId="ADAL" clId="{BF499BAC-471B-4105-9FAC-2971E1489190}" dt="2023-05-16T14:08:02.172" v="3279"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520-00-00be-lb271-cr-for-9-3-1-22-9.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67-02-00be-lb271-crs-on-9-4-1-71.docx" TargetMode="External"/><Relationship Id="rId3" Type="http://schemas.openxmlformats.org/officeDocument/2006/relationships/hyperlink" Target="https://mentor.ieee.org/802.11/dcn/23/11-23-0735-00-00be-12-2-10-fixes.docx" TargetMode="External"/><Relationship Id="rId7" Type="http://schemas.openxmlformats.org/officeDocument/2006/relationships/hyperlink" Target="https://mentor.ieee.org/802.11/dcn/23/11-23-0602-00-00be-lb-271-cr-for-9-2-4-8.docx" TargetMode="External"/><Relationship Id="rId2" Type="http://schemas.openxmlformats.org/officeDocument/2006/relationships/hyperlink" Target="https://mentor.ieee.org/802.11/dcn/23/11-23-0728-00-00be-lb271-cr-for-35-15-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17-02-00be-cr-d30-miscs.docx" TargetMode="External"/><Relationship Id="rId5" Type="http://schemas.openxmlformats.org/officeDocument/2006/relationships/hyperlink" Target="https://mentor.ieee.org/802.11/dcn/23/11-23-0671-00-00be-lb271-cr-for-clause-9-4-1-72.docx" TargetMode="External"/><Relationship Id="rId4" Type="http://schemas.openxmlformats.org/officeDocument/2006/relationships/hyperlink" Target="https://mentor.ieee.org/802.11/dcn/23/11-23-0672-00-00be-lb271-cr-for-clause-9-4-1-73.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02-01-00be-lb271-crs-for-36-3-14.docx" TargetMode="External"/><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0865-00-00be-lb-271-comment-resolution-for-cid-17704.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693-00-00be-lb271-cr-on-btm.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5" Type="http://schemas.openxmlformats.org/officeDocument/2006/relationships/hyperlink" Target="https://mentor.ieee.org/802.11/dcn/23/11-23-0548-00-00be-tgbe-lb271-security-comment-resolutions-part-1.docx" TargetMode="External"/><Relationship Id="rId10" Type="http://schemas.openxmlformats.org/officeDocument/2006/relationships/hyperlink" Target="https://mentor.ieee.org/802.11/dcn/23/11-23-0720-00-00be-lb271-4-9-6-mlo-reference-model.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373-00-00be-lb271-cr-for-two-bqr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12" Type="http://schemas.openxmlformats.org/officeDocument/2006/relationships/hyperlink" Target="https://mentor.ieee.org/802.11/dcn/23/11-23-0572-04-00be-lb271-cr-cl35-emlsr-part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772-01-00be-resolution-of-epcs-edca-related-cids.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803-01-00be-lb271-cr-for-35-3-7-1-7-part-ii.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2-00-00be-lb271-cr-for-cid-16415-on-35-3-17-enhanced-multi-link-single-radio-operation.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10" Type="http://schemas.openxmlformats.org/officeDocument/2006/relationships/hyperlink" Target="https://mentor.ieee.org/802.11/dcn/23/11-23-0788-00-00be-lb271-cr-for-cid-16333-and-16340.docx" TargetMode="External"/><Relationship Id="rId4" Type="http://schemas.openxmlformats.org/officeDocument/2006/relationships/hyperlink" Target="https://mentor.ieee.org/802.11/dcn/23/11-23-0588-03-00be-lb271-cr-for-cids-in-35-3-7-1-1.docx" TargetMode="External"/><Relationship Id="rId9" Type="http://schemas.openxmlformats.org/officeDocument/2006/relationships/hyperlink" Target="https://mentor.ieee.org/802.11/dcn/23/11-23-0787-00-00be-lb271-cr-for-cid-16309.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743-00-00be-lb271-resolution-for-comments-assigned-to-abhi-part-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0466-00-00be-lb271-cr-for-9-3-3.docx" TargetMode="External"/><Relationship Id="rId2" Type="http://schemas.openxmlformats.org/officeDocument/2006/relationships/hyperlink" Target="https://mentor.ieee.org/802.11/dcn/23/11-23-0266-01-00be-emlsr-link-change-with-ap-mld-s-link-enablement-disablement-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9-00-00be-cr-for-scs-related-cids.docx" TargetMode="External"/><Relationship Id="rId5" Type="http://schemas.openxmlformats.org/officeDocument/2006/relationships/hyperlink" Target="https://mentor.ieee.org/802.11/dcn/23/11-23-0638-03-00be-lb271-cr-for-subclause-35-3-15-part-1.docx" TargetMode="External"/><Relationship Id="rId4" Type="http://schemas.openxmlformats.org/officeDocument/2006/relationships/hyperlink" Target="https://mentor.ieee.org/802.11/dcn/23/11-23-0627-04-00be-lb271-cr-for-subclause-35-3-1.docx" TargetMode="External"/><Relationship Id="rId9" Type="http://schemas.openxmlformats.org/officeDocument/2006/relationships/hyperlink" Target="https://mentor.ieee.org/802.11/dcn/23/11-23-0733-04-00be-lb271-resolution-for-cids-on-bandwidth-indication.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2-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689-00-00be-lb271-cr-for-9-4-2-313-4-supported-eht-mcs-and-nss-set-field.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716-00-00be-lb271-cr-for-clause-6-3.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746-00-00be-lb271-cr-35-14-part-2.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3-00-00be-lb271-cr-for-two-bqrs.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38-00-00be-lb271-cr-for-clause-35-3-7-4-2-part-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458-00-00be-lb271-crs-for-35-8-4-r-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0-00-00be-lb271-4-9-6-mlo-reference-model.docx" TargetMode="External"/><Relationship Id="rId5" Type="http://schemas.openxmlformats.org/officeDocument/2006/relationships/hyperlink" Target="https://mentor.ieee.org/802.11/dcn/23/11-23-0373-00-00be-lb271-cr-for-two-bqrs.docx" TargetMode="External"/><Relationship Id="rId4" Type="http://schemas.openxmlformats.org/officeDocument/2006/relationships/hyperlink" Target="https://mentor.ieee.org/802.11/dcn/23/11-23-0693-00-00be-lb271-cr-on-btm.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02-01-00be-lb271-crs-for-36-3-14.docx" TargetMode="External"/><Relationship Id="rId5" Type="http://schemas.openxmlformats.org/officeDocument/2006/relationships/hyperlink" Target="https://mentor.ieee.org/802.11/dcn/23/11-23-0742-00-00be-cr-d3-0-txvector-rxvector-parameters-part2.docx" TargetMode="External"/><Relationship Id="rId4" Type="http://schemas.openxmlformats.org/officeDocument/2006/relationships/hyperlink" Target="https://mentor.ieee.org/802.11/dcn/23/11-23-0741-00-00be-cr-d3-0-txvector-rxvector-parameters-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91-00-00be-lb271-cr-for-cids-in-35-3-23.docx" TargetMode="External"/><Relationship Id="rId3" Type="http://schemas.openxmlformats.org/officeDocument/2006/relationships/hyperlink" Target="https://mentor.ieee.org/802.11/dcn/23/11-23-0738-00-00be-lb271-cr-for-clause-35-3-7-4-2-part-2.docx" TargetMode="External"/><Relationship Id="rId7" Type="http://schemas.openxmlformats.org/officeDocument/2006/relationships/hyperlink" Target="https://mentor.ieee.org/802.11/dcn/23/11-23-0786-00-00be-lb271-cr-for-cid-16338.docx" TargetMode="External"/><Relationship Id="rId2" Type="http://schemas.openxmlformats.org/officeDocument/2006/relationships/hyperlink" Target="https://mentor.ieee.org/802.11/dcn/23/11-23-0373-00-00be-lb271-cr-for-two-bqr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1-00-00be-tgbe-lb271-security-comment-resolutions-part-2.docx" TargetMode="External"/><Relationship Id="rId5" Type="http://schemas.openxmlformats.org/officeDocument/2006/relationships/hyperlink" Target="https://mentor.ieee.org/802.11/dcn/23/11-23-0757-01-00be-cr-for-lb271-cids-part3.docx" TargetMode="External"/><Relationship Id="rId4" Type="http://schemas.openxmlformats.org/officeDocument/2006/relationships/hyperlink" Target="https://mentor.ieee.org/802.11/dcn/23/11-23-0754-00-00be-lb271-cr-for-r-twt-part-2.docx" TargetMode="External"/><Relationship Id="rId9" Type="http://schemas.openxmlformats.org/officeDocument/2006/relationships/hyperlink" Target="https://mentor.ieee.org/802.11/dcn/23/11-23-0796-00-00be-lb271-cr-for-r-twt-part-3.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0-00-00be-lb-271-cr-for-35-7-2-part-ii.docx" TargetMode="External"/><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8-00-00be-lb271-cr-for-35-15-2.docx" TargetMode="External"/><Relationship Id="rId5" Type="http://schemas.openxmlformats.org/officeDocument/2006/relationships/hyperlink" Target="https://mentor.ieee.org/802.11/dcn/23/11-23-0520-00-00be-lb271-cr-for-9-3-1-22-9.docx" TargetMode="External"/><Relationship Id="rId4" Type="http://schemas.openxmlformats.org/officeDocument/2006/relationships/hyperlink" Target="https://mentor.ieee.org/802.11/dcn/23/11-23-0442-06-00be-tgbe-motions-list-part-4.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0572-04-00be-lb271-cr-cl35-emlsr-part3.docx" TargetMode="External"/><Relationship Id="rId3" Type="http://schemas.openxmlformats.org/officeDocument/2006/relationships/hyperlink" Target="https://mentor.ieee.org/802.11/dcn/23/11-23-0796-00-00be-lb271-cr-for-r-twt-part-3.docx" TargetMode="External"/><Relationship Id="rId7" Type="http://schemas.openxmlformats.org/officeDocument/2006/relationships/hyperlink" Target="https://mentor.ieee.org/802.11/dcn/23/11-23-0772-01-00be-resolution-of-epcs-edca-related-cids.docx" TargetMode="External"/><Relationship Id="rId2" Type="http://schemas.openxmlformats.org/officeDocument/2006/relationships/hyperlink" Target="https://mentor.ieee.org/802.11/dcn/23/11-23-0791-00-00be-lb271-cr-for-cids-in-35-3-2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03-01-00be-lb271-cr-for-35-3-7-1-7-part-ii.docx" TargetMode="External"/><Relationship Id="rId5" Type="http://schemas.openxmlformats.org/officeDocument/2006/relationships/hyperlink" Target="https://mentor.ieee.org/802.11/dcn/23/11-23-0802-00-00be-lb271-cr-for-cid-16415-on-35-3-17-enhanced-multi-link-single-radio-operation.docx" TargetMode="External"/><Relationship Id="rId4" Type="http://schemas.openxmlformats.org/officeDocument/2006/relationships/hyperlink" Target="https://mentor.ieee.org/802.11/dcn/23/11-23-0720-00-00be-lb271-4-9-6-mlo-reference-model.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72-00-00be-lb271-cr-for-clause-9-4-1-73.docx" TargetMode="External"/><Relationship Id="rId2" Type="http://schemas.openxmlformats.org/officeDocument/2006/relationships/hyperlink" Target="https://mentor.ieee.org/802.11/dcn/23/11-23-0367-02-00be-lb271-crs-on-9-4-1-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2-00-00be-lb-271-cr-for-9-2-4-8.docx" TargetMode="External"/><Relationship Id="rId5" Type="http://schemas.openxmlformats.org/officeDocument/2006/relationships/hyperlink" Target="https://mentor.ieee.org/802.11/dcn/23/11-23-0317-02-00be-cr-d30-miscs.docx" TargetMode="External"/><Relationship Id="rId4" Type="http://schemas.openxmlformats.org/officeDocument/2006/relationships/hyperlink" Target="https://mentor.ieee.org/802.11/dcn/23/11-23-0671-00-00be-lb271-cr-for-clause-9-4-1-7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71730296"/>
              </p:ext>
            </p:extLst>
          </p:nvPr>
        </p:nvGraphicFramePr>
        <p:xfrm>
          <a:off x="851217" y="1582301"/>
          <a:ext cx="7736269" cy="32320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35.5.2-part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25C-19GT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518r0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LB271 CR for 9 3 1 22 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5C-4GT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519r1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LB271 CR for 9 3 1 22 5</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669r1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Section 9.3.1.19–part1</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492r0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Section 9.3.1.19–part2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701r0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CIDs on Coexistence Assurance document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Sigurd Schelstraete</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630r0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35.7.2 Part II</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Zinan Lin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716r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6.3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0"/>
                        </a:rPr>
                        <a:t>689r0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9.4.2.313.4 supported EHT-MCS And NSS Set field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Partially Presented</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1"/>
                        </a:rPr>
                        <a:t>520r0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9.3.1.22.9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02472529"/>
              </p:ext>
            </p:extLst>
          </p:nvPr>
        </p:nvGraphicFramePr>
        <p:xfrm>
          <a:off x="851217" y="1582301"/>
          <a:ext cx="7736269" cy="39785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728r0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35.15.2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TBD)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672r0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671r0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6"/>
                        </a:rPr>
                        <a:t>317r2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cr_d30_Miscs.</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Xiaogang Chen</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10C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7"/>
                        </a:rPr>
                        <a:t>602r0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 271 CR for 9.2.4.8</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Hanqing Lou</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(schedule TBD)</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8"/>
                        </a:rPr>
                        <a:t>367r2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LB271 CRs on 9.4.1.71</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Jinyoung Chun </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 SP</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69999345"/>
              </p:ext>
            </p:extLst>
          </p:nvPr>
        </p:nvGraphicFramePr>
        <p:xfrm>
          <a:off x="851217" y="1582301"/>
          <a:ext cx="7736269" cy="38881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542r0</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EHT-SIG Part 3</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Ross J. Yu</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PHY</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533r2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Ross J. Yu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611r1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 PPE Thresholds Field</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652r2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CIDs 15325, 15326 and 17178</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682r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 271 comment resolutions for CRs in 9.4.2.313.3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Kanke Wu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R4M-47</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687r0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36.3.7 overview of the PPDU encoding process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686r0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36.2.6 Support for non-HT, HT, VHT and HE formats</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4</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685r0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cr-for-36.2.4-PHY CONFIG_VECTOR</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699r1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CID 17146</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Sigurd Schelstraete</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1"/>
                        </a:rPr>
                        <a:t>670r0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CR-for-clause 3.2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12"/>
                        </a:rPr>
                        <a:t>826r0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a:t>
                      </a:r>
                      <a:r>
                        <a:rPr lang="en-US" sz="1000" b="0" i="0" kern="1200" dirty="0" err="1">
                          <a:solidFill>
                            <a:schemeClr val="tx1"/>
                          </a:solidFill>
                          <a:latin typeface="+mn-lt"/>
                          <a:ea typeface="+mn-ea"/>
                          <a:cs typeface="+mn-cs"/>
                        </a:rPr>
                        <a:t>cr</a:t>
                      </a:r>
                      <a:r>
                        <a:rPr lang="en-US" sz="1000" b="0" i="0" kern="1200" dirty="0">
                          <a:solidFill>
                            <a:schemeClr val="tx1"/>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3"/>
                        </a:rPr>
                        <a:t>741r0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9028001"/>
              </p:ext>
            </p:extLst>
          </p:nvPr>
        </p:nvGraphicFramePr>
        <p:xfrm>
          <a:off x="851217" y="1582301"/>
          <a:ext cx="7736269" cy="40165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2"/>
                        </a:rPr>
                        <a:t>742r0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781r0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rPr>
                        <a:t>502r1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 for 36.3.14</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865r0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 271 comment resolution for CID 17704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Kanke Wu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37117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86449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88257624"/>
              </p:ext>
            </p:extLst>
          </p:nvPr>
        </p:nvGraphicFramePr>
        <p:xfrm>
          <a:off x="851217" y="1582301"/>
          <a:ext cx="7736269" cy="38570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SP-6C-TBD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568r0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CIDs assigned to Abhi -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Abhishek Patil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04/26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548r3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LB271 Security Comment Resolutions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30C</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458r5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CRs for 35.8.4 R-TWT announcement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Chunyu Hu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Def-17C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673r0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 CR for MICS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Abdel K. Ajami</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693r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on BTM</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Guogang Huang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	10C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9"/>
                        </a:rPr>
                        <a:t>373r0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000" kern="1200" dirty="0">
                          <a:solidFill>
                            <a:srgbClr val="000000"/>
                          </a:solidFill>
                          <a:effectLst/>
                          <a:latin typeface="Times New Roman" panose="02020603050405020304" pitchFamily="18" charset="0"/>
                          <a:ea typeface="Times New Roman" panose="02020603050405020304" pitchFamily="18" charset="0"/>
                        </a:rPr>
                        <a:t>LB271 CR for Two BQRs</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7C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0"/>
                        </a:rPr>
                        <a:t>720r0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LB271-4.9.6 (MLO reference model)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12C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745r0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3084583"/>
              </p:ext>
            </p:extLst>
          </p:nvPr>
        </p:nvGraphicFramePr>
        <p:xfrm>
          <a:off x="851217" y="1582301"/>
          <a:ext cx="7736269" cy="402456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754r0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R-TWT -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20C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757r1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LB271 CIDs - Part3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10C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Security Comment Resolutions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Michael Montemurro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786r0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 16338</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mn-lt"/>
                          <a:ea typeface="Times New Roman" panose="02020603050405020304" pitchFamily="18" charset="0"/>
                        </a:rPr>
                        <a:t>Juseong</a:t>
                      </a:r>
                      <a:r>
                        <a:rPr lang="en-GB" sz="1000" kern="1200" dirty="0">
                          <a:solidFill>
                            <a:srgbClr val="000000"/>
                          </a:solidFill>
                          <a:effectLst/>
                          <a:latin typeface="+mn-lt"/>
                          <a:ea typeface="Times New Roman" panose="02020603050405020304" pitchFamily="18" charset="0"/>
                        </a:rPr>
                        <a:t> Moon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738r0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Clause 35.3.7.4.2 - Part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Arik Klein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13C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7"/>
                        </a:rPr>
                        <a:t>791r0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mn-lt"/>
                          <a:ea typeface="Times New Roman" panose="02020603050405020304" pitchFamily="18" charset="0"/>
                        </a:rPr>
                        <a:t> CR for CIDs in 35.3.23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796r0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R-TWT - Part 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9"/>
                        </a:rPr>
                        <a:t>802r0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10"/>
                        </a:rPr>
                        <a:t>803r1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cr-for-35.3.7.1.7-Part-II</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1"/>
                        </a:rPr>
                        <a:t>772r1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Resolution of EPCS EDCA-Related CIDs</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2"/>
                        </a:rPr>
                        <a:t>572r4</a:t>
                      </a:r>
                      <a:endParaRPr lang="en-US" sz="1000" b="0" i="0" kern="1200" dirty="0">
                        <a:solidFill>
                          <a:schemeClr val="tx1"/>
                        </a:solidFill>
                        <a:latin typeface="+mn-lt"/>
                        <a:ea typeface="+mn-ea"/>
                        <a:cs typeface="+mn-cs"/>
                      </a:endParaRPr>
                    </a:p>
                  </a:txBody>
                  <a:tcPr marL="0" marR="9525" marT="9525" marB="0" anchor="b"/>
                </a:tc>
                <a:tc>
                  <a:txBody>
                    <a:bodyPr/>
                    <a:lstStyle/>
                    <a:p>
                      <a:pPr algn="l"/>
                      <a:r>
                        <a:rPr lang="en-US" sz="1000" b="0" dirty="0">
                          <a:effectLst/>
                        </a:rPr>
                        <a:t>CR CL35 EMLSR part3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4C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8810791"/>
              </p:ext>
            </p:extLst>
          </p:nvPr>
        </p:nvGraphicFramePr>
        <p:xfrm>
          <a:off x="851217" y="1582301"/>
          <a:ext cx="7736269" cy="39632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643r7</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691r0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8"/>
                        </a:rPr>
                        <a:t>841r0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TWT Information frame for RTWT</a:t>
                      </a: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787r0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hlinkClick r:id="rId10"/>
                        </a:rPr>
                        <a:t>788r0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4296353"/>
              </p:ext>
            </p:extLst>
          </p:nvPr>
        </p:nvGraphicFramePr>
        <p:xfrm>
          <a:off x="851217" y="1582301"/>
          <a:ext cx="7736269" cy="388832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98914">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rPr>
                        <a:t>266r1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Juseong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627r4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638r3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35.3.15-Part 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609r0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CR-SCS-related-CIDs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466r0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9.3.3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Gaurang Naik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6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8"/>
                        </a:rPr>
                        <a:t>743r0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assigned to Abhi - Part 6</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Abhishek Patil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9"/>
                        </a:rPr>
                        <a:t>733r4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CIDs on bandwidth indication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Morteza Mehrnoush</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144401"/>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5"/>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solidFill>
                  <a:srgbClr val="00B050"/>
                </a:solidFill>
              </a:rPr>
              <a:t>Summary from March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273r2</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solidFill>
                  <a:srgbClr val="00B050"/>
                </a:solidFill>
                <a:hlinkClick r:id="rId3">
                  <a:extLst>
                    <a:ext uri="{A12FA001-AC4F-418D-AE19-62706E023703}">
                      <ahyp:hlinkClr xmlns:ahyp="http://schemas.microsoft.com/office/drawing/2018/hyperlinkcolor" val="tx"/>
                    </a:ext>
                  </a:extLst>
                </a:hlinkClick>
              </a:rPr>
              <a:t>23/654</a:t>
            </a:r>
            <a:endParaRPr lang="en-GB"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35.5.2-part 1 						Yanjun Sun 		[25C-19GT]</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518r0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519r0</a:t>
            </a:r>
            <a:r>
              <a:rPr lang="en-GB" sz="1200" i="0" u="none" strike="noStrike" kern="1200" dirty="0">
                <a:solidFill>
                  <a:srgbClr val="00B050"/>
                </a:solidFill>
                <a:effectLst/>
                <a:ea typeface="Times New Roman" panose="02020603050405020304" pitchFamily="18" charset="0"/>
              </a:rPr>
              <a:t> LB271 CR for 9 3 1 22 5 					Yanjun Sun 		[15C]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492r0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701r0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716r0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clause 6.3 							Yan Li  		[5C]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689r0</a:t>
            </a:r>
            <a:r>
              <a:rPr lang="en-GB" sz="1200" i="0" u="none" strike="noStrike" kern="1200" dirty="0">
                <a:solidFill>
                  <a:srgbClr val="00B050"/>
                </a:solidFill>
                <a:effectLst/>
                <a:ea typeface="Times New Roman" panose="02020603050405020304" pitchFamily="18" charset="0"/>
              </a:rPr>
              <a:t> CR for 9.4.2.313.4 supported EHT-MCS And NSS Set field</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Yunbo Li 		[6C]</a:t>
            </a:r>
            <a:endParaRPr lang="en-GB" sz="12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telcos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95829" y="3893535"/>
            <a:ext cx="3448171" cy="2583466"/>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 Security Comment Resolutions Part 1</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Michael Montemurro</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B050"/>
                </a:solidFill>
                <a:effectLst/>
                <a:latin typeface="Arial" panose="020B0604020202020204" pitchFamily="34" charset="0"/>
                <a:ea typeface="Times New Roman" panose="02020603050405020304" pitchFamily="18" charset="0"/>
              </a:rPr>
              <a:t>]</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693r0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on BTM 							Guogang Huang 		[10C</a:t>
            </a:r>
            <a:r>
              <a:rPr lang="en-US" sz="1400" dirty="0">
                <a:solidFill>
                  <a:schemeClr val="bg1">
                    <a:lumMod val="65000"/>
                  </a:schemeClr>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373r0</a:t>
            </a: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LB271 CR for Two BQRs</a:t>
            </a:r>
            <a:r>
              <a:rPr lang="en-US" sz="1400" b="0" dirty="0">
                <a:solidFill>
                  <a:schemeClr val="bg1">
                    <a:lumMod val="65000"/>
                  </a:schemeClr>
                </a:solidFill>
                <a:latin typeface="Arial" panose="020B0604020202020204" pitchFamily="34"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Yunbo Li</a:t>
            </a:r>
            <a:r>
              <a:rPr lang="en-US" sz="1400" b="0" kern="1200" dirty="0">
                <a:solidFill>
                  <a:schemeClr val="bg1">
                    <a:lumMod val="65000"/>
                  </a:schemeClr>
                </a:solidFill>
                <a:latin typeface="Arial" panose="020B0604020202020204" pitchFamily="34"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746r0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35.14 part 2 						Liwen Chu 			[9C]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738r0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Clause 35.3.7.4.2 - Part 2 				Arik Klein			[13C]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542r0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3 							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533r0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2</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611r1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 PPE Thresholds Field</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11]</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652r1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CIDs 15325, 15326 and 17178</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682r0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 271 comment resolutions for CRs in 9.4.2.313.3</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Kanke Wu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687r0</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CR for 36.3.7 overview of the PPDU encoding process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686r0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36.2.6 Support for non-HT, HT, VHT and HE formats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4]</a:t>
            </a:r>
            <a:endParaRPr lang="en-US" sz="1400" b="1"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685r0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cr-for-36.2.4-PHY CONFIG_VECTOR</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Bo Gong </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3</a:t>
            </a:r>
            <a:r>
              <a:rPr lang="en-US" sz="1400" b="0" dirty="0">
                <a:solidFill>
                  <a:srgbClr val="00B050"/>
                </a:solidFill>
              </a:rPr>
              <a:t>]</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699r0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CID 17146 									S. Schelstraete 	[1]</a:t>
            </a:r>
            <a:endParaRPr lang="en-GB" sz="1400" b="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673r0</a:t>
            </a: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693r0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 on BTM 							Guogang Huang 		[10C</a:t>
            </a:r>
            <a:r>
              <a:rPr lang="en-US" sz="1400" dirty="0">
                <a:solidFill>
                  <a:srgbClr val="00B050"/>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LB271-4.9.6 (MLO reference model) 			Duncan Ho 			[12C] </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670r0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3.2</a:t>
            </a:r>
            <a:r>
              <a:rPr lang="en-US" sz="1400" dirty="0">
                <a:latin typeface="Arial" panose="020B0604020202020204" pitchFamily="34"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Dongguk Lim 	[11]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MS Gothic" panose="020B0609070205080204" pitchFamily="49" charset="-128"/>
                <a:hlinkClick r:id="rId3"/>
              </a:rPr>
              <a:t>826r0</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i="0" u="none" strike="noStrike" kern="1200" dirty="0" err="1">
                <a:solidFill>
                  <a:srgbClr val="000000"/>
                </a:solidFill>
                <a:effectLst/>
                <a:latin typeface="Times New Roman" panose="02020603050405020304" pitchFamily="18" charset="0"/>
                <a:ea typeface="MS Gothic" panose="020B0609070205080204" pitchFamily="49" charset="-128"/>
              </a:rPr>
              <a:t>cr</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-for-CID 17229 and 17231 					</a:t>
            </a:r>
            <a:r>
              <a:rPr lang="en-US" sz="1400" i="0" u="none" strike="noStrike" kern="1200" dirty="0" err="1">
                <a:solidFill>
                  <a:srgbClr val="000000"/>
                </a:solidFill>
                <a:effectLst/>
                <a:latin typeface="Times New Roman" panose="02020603050405020304" pitchFamily="18" charset="0"/>
                <a:ea typeface="MS Gothic" panose="020B0609070205080204" pitchFamily="49" charset="-128"/>
              </a:rPr>
              <a:t>Yapu</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Li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2]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MS Gothic" panose="020B0609070205080204" pitchFamily="49" charset="-128"/>
                <a:hlinkClick r:id="rId4"/>
              </a:rPr>
              <a:t>741r0</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cr-d3-0-txvector-rxvector-parameters-part1</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Bo Sun 		[33] </a:t>
            </a:r>
          </a:p>
          <a:p>
            <a:pPr lvl="1">
              <a:buFont typeface="Arial" panose="020B0604020202020204" pitchFamily="34" charset="0"/>
              <a:buChar char="•"/>
            </a:pPr>
            <a:r>
              <a:rPr lang="en-US" sz="1400" i="0" u="none" strike="noStrike" kern="1200" dirty="0">
                <a:solidFill>
                  <a:srgbClr val="7030A0"/>
                </a:solidFill>
                <a:effectLst/>
                <a:latin typeface="Times New Roman" panose="02020603050405020304" pitchFamily="18" charset="0"/>
                <a:ea typeface="Times New Roman" panose="02020603050405020304" pitchFamily="18" charset="0"/>
                <a:hlinkClick r:id="rId5"/>
              </a:rPr>
              <a:t>742r0</a:t>
            </a:r>
            <a:r>
              <a:rPr lang="en-US" sz="1400" i="0" u="none" strike="noStrike" kern="1200" dirty="0">
                <a:solidFill>
                  <a:srgbClr val="7030A0"/>
                </a:solidFill>
                <a:effectLst/>
                <a:latin typeface="Times New Roman" panose="02020603050405020304" pitchFamily="18" charset="0"/>
                <a:ea typeface="Times New Roman" panose="02020603050405020304" pitchFamily="18"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cr-d3-0-txvector-rxvector-parameters-part2 			Bo Sun 		[1] </a:t>
            </a:r>
          </a:p>
          <a:p>
            <a:pPr lvl="1">
              <a:buFont typeface="Arial" panose="020B0604020202020204" pitchFamily="34" charset="0"/>
              <a:buChar char="•"/>
            </a:pPr>
            <a:r>
              <a:rPr lang="en-US" sz="1400" i="0" u="none" strike="noStrike" kern="1200" dirty="0">
                <a:solidFill>
                  <a:srgbClr val="FF0000"/>
                </a:solidFill>
                <a:effectLst/>
                <a:latin typeface="Times New Roman" panose="02020603050405020304" pitchFamily="18" charset="0"/>
                <a:ea typeface="Times New Roman" panose="02020603050405020304" pitchFamily="18" charset="0"/>
              </a:rPr>
              <a:t>781r0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 for 36.3.2.5 20 MHz operating non-AP EHT STAs participating in wider bandwidth OFDMA 									Eunsung Park 	[3]</a:t>
            </a:r>
          </a:p>
          <a:p>
            <a:pPr lvl="1">
              <a:buFont typeface="Arial" panose="020B0604020202020204" pitchFamily="34" charset="0"/>
              <a:buChar char="•"/>
            </a:pPr>
            <a:r>
              <a:rPr lang="en-US" sz="1400" i="0" u="none" strike="noStrike" kern="1200" dirty="0">
                <a:solidFill>
                  <a:srgbClr val="7030A0"/>
                </a:solidFill>
                <a:effectLst/>
                <a:latin typeface="Times New Roman" panose="02020603050405020304" pitchFamily="18" charset="0"/>
                <a:ea typeface="Times New Roman" panose="02020603050405020304" pitchFamily="18" charset="0"/>
                <a:hlinkClick r:id="rId6"/>
              </a:rPr>
              <a:t>502r1</a:t>
            </a:r>
            <a:r>
              <a:rPr lang="en-US" sz="1400" i="0" u="none" strike="noStrike" kern="1200" dirty="0">
                <a:solidFill>
                  <a:srgbClr val="7030A0"/>
                </a:solidFill>
                <a:effectLst/>
                <a:latin typeface="Times New Roman" panose="02020603050405020304" pitchFamily="18" charset="0"/>
                <a:ea typeface="Times New Roman" panose="02020603050405020304" pitchFamily="18"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CRs for 36.3.14 							Zhi Mao 		[6]</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7"/>
              </a:rPr>
              <a:t>865r0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LB 271 comment resolution for CID 17704 			Kanke Wu 		[1]</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35.3.7.4.2 - Part 2 					Arik Klein   	 	     [13C]</a:t>
            </a:r>
            <a:endParaRPr lang="en-GB" sz="1400" dirty="0">
              <a:solidFill>
                <a:srgbClr val="00B050"/>
              </a:solidFill>
            </a:endParaRP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754r0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757r1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LB271 CIDs - Part3 					Rubayet Shafin 	     [10C]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Security Comment Resolutions Part 2 				Michael Montemurro [15C]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786r0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16338 							</a:t>
            </a:r>
            <a:r>
              <a:rPr lang="en-GB" sz="1400" i="0" u="none" strike="noStrike" kern="1200" dirty="0" err="1">
                <a:solidFill>
                  <a:srgbClr val="00B050"/>
                </a:solidFill>
                <a:effectLst/>
                <a:ea typeface="Times New Roman" panose="02020603050405020304" pitchFamily="18" charset="0"/>
              </a:rPr>
              <a:t>Juseong</a:t>
            </a:r>
            <a:r>
              <a:rPr lang="en-GB" sz="1400" i="0" u="none" strike="noStrike" kern="1200" dirty="0">
                <a:solidFill>
                  <a:srgbClr val="00B050"/>
                </a:solidFill>
                <a:effectLst/>
                <a:ea typeface="Times New Roman" panose="02020603050405020304" pitchFamily="18" charset="0"/>
              </a:rPr>
              <a:t> Moon 	     [1C]</a:t>
            </a:r>
            <a:endParaRPr lang="en-US" sz="1400" i="0" u="none" strike="noStrike" dirty="0">
              <a:solidFill>
                <a:srgbClr val="00B050"/>
              </a:solidFill>
              <a:effectLst/>
            </a:endParaRP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791r0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796r0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R-TWT - Part 3 						Kumail Haider           [5C]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689r0</a:t>
            </a:r>
            <a:r>
              <a:rPr lang="en-GB" sz="1400" i="0" u="none" strike="noStrike" kern="1200" dirty="0">
                <a:solidFill>
                  <a:srgbClr val="00B050"/>
                </a:solidFill>
                <a:effectLst/>
                <a:ea typeface="Times New Roman" panose="02020603050405020304" pitchFamily="18" charset="0"/>
              </a:rPr>
              <a:t> CR for 9.4.2.313.4 supported EHT-MCS And NSS Set field</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Yunbo Li 	[6C]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630r0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35.7.2 Part II 							Zinan Lin 	[17C]</a:t>
            </a:r>
            <a:endParaRPr lang="en-US" sz="1400" dirty="0">
              <a:solidFill>
                <a:srgbClr val="00B050"/>
              </a:solidFill>
            </a:endParaRPr>
          </a:p>
          <a:p>
            <a:pPr>
              <a:buFont typeface="Arial" panose="020B0604020202020204" pitchFamily="34" charset="0"/>
              <a:buChar char="•"/>
            </a:pPr>
            <a:r>
              <a:rPr lang="en-US" altLang="en-US" sz="1800" dirty="0">
                <a:solidFill>
                  <a:schemeClr val="tx1"/>
                </a:solidFill>
              </a:rPr>
              <a:t>Motions (including approving minutes): </a:t>
            </a:r>
            <a:r>
              <a:rPr lang="en-US" altLang="en-US" sz="1800" dirty="0">
                <a:solidFill>
                  <a:schemeClr val="tx1"/>
                </a:solidFill>
                <a:hlinkClick r:id="rId4"/>
              </a:rPr>
              <a:t>11-23/442r7</a:t>
            </a:r>
            <a:endParaRPr lang="en-GB" sz="1800" dirty="0">
              <a:solidFill>
                <a:srgbClr val="00B050"/>
              </a:solidFill>
            </a:endParaRP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520r0</a:t>
            </a:r>
            <a:r>
              <a:rPr lang="en-GB" sz="1400" i="0" u="none" strike="noStrike" kern="1200" dirty="0">
                <a:solidFill>
                  <a:srgbClr val="00B050"/>
                </a:solidFill>
                <a:effectLst/>
                <a:ea typeface="Times New Roman" panose="02020603050405020304" pitchFamily="18" charset="0"/>
              </a:rPr>
              <a:t> CR for 9.3.1.22.9 								Yanjun Sun</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rgbClr val="FF0000"/>
                </a:solidFill>
                <a:effectLst/>
                <a:latin typeface="Times New Roman" panose="02020603050405020304" pitchFamily="18" charset="0"/>
                <a:ea typeface="Times New Roman" panose="02020603050405020304" pitchFamily="18" charset="0"/>
                <a:hlinkClick r:id="rId6"/>
              </a:rPr>
              <a:t>728r0</a:t>
            </a:r>
            <a:r>
              <a:rPr lang="en-GB" sz="140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 for 35.15.2 								Yanjun Sun 	[18C] </a:t>
            </a: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hlinkClick r:id="rId2"/>
              </a:rPr>
              <a:t>542r0</a:t>
            </a:r>
            <a:r>
              <a:rPr lang="en-US" sz="1200" dirty="0"/>
              <a:t> CR for EHT-SIG Part 3 							Ross J. Yu 		[3]</a:t>
            </a:r>
          </a:p>
          <a:p>
            <a:pPr lvl="1">
              <a:buFont typeface="Arial" panose="020B0604020202020204" pitchFamily="34" charset="0"/>
              <a:buChar char="•"/>
            </a:pPr>
            <a:r>
              <a:rPr lang="en-GB" sz="1200"/>
              <a:t>…</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strike="noStrike" kern="1200" dirty="0">
                <a:solidFill>
                  <a:schemeClr val="tx1"/>
                </a:solidFill>
                <a:effectLst/>
                <a:ea typeface="Times New Roman" panose="02020603050405020304" pitchFamily="18" charset="0"/>
              </a:rPr>
              <a:t>786r0 CR for CID 16338 							Juseong Moon 	     [1C]</a:t>
            </a:r>
          </a:p>
          <a:p>
            <a:pPr lvl="1">
              <a:buFont typeface="Arial" panose="020B0604020202020204" pitchFamily="34" charset="0"/>
              <a:buChar char="•"/>
            </a:pPr>
            <a:r>
              <a:rPr lang="en-GB" sz="1400" i="0" u="sng" strike="noStrike" kern="1200" dirty="0">
                <a:solidFill>
                  <a:schemeClr val="tx1"/>
                </a:solidFill>
                <a:effectLst/>
                <a:ea typeface="Times New Roman" panose="02020603050405020304" pitchFamily="18" charset="0"/>
              </a:rPr>
              <a:t>754r0 </a:t>
            </a:r>
            <a:r>
              <a:rPr lang="en-GB" sz="1400" i="0" u="none" strike="noStrike" kern="1200" dirty="0">
                <a:solidFill>
                  <a:schemeClr val="tx1"/>
                </a:solidFill>
                <a:effectLst/>
                <a:ea typeface="Times New Roman" panose="02020603050405020304" pitchFamily="18" charset="0"/>
              </a:rPr>
              <a:t>CR </a:t>
            </a:r>
            <a:r>
              <a:rPr lang="en-GB" sz="1400" i="0" u="none" strike="noStrike" kern="1200" dirty="0">
                <a:solidFill>
                  <a:srgbClr val="000000"/>
                </a:solidFill>
                <a:effectLst/>
                <a:ea typeface="Times New Roman" panose="02020603050405020304" pitchFamily="18" charset="0"/>
              </a:rPr>
              <a:t>for R-TWT - Part 2 						Kumail Haider 	     [20C]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2"/>
              </a:rPr>
              <a:t>791r0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796r0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R-TWT - Part 3 						Kumail Haider           [5C] </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4"/>
              </a:rPr>
              <a:t>720r0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5"/>
              </a:rPr>
              <a:t>802r0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CR for CID 16415 on 35.3.17 EMLSR operation 		Liuming Lu 		     [</a:t>
            </a:r>
            <a:r>
              <a:rPr lang="en-GB" sz="1400" i="0" u="none" strike="noStrike" kern="1200" dirty="0">
                <a:solidFill>
                  <a:srgbClr val="000000"/>
                </a:solidFill>
                <a:effectLst/>
                <a:ea typeface="Times New Roman" panose="02020603050405020304" pitchFamily="18" charset="0"/>
              </a:rPr>
              <a:t>1C]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6"/>
              </a:rPr>
              <a:t>803r1</a:t>
            </a:r>
            <a:r>
              <a:rPr lang="en-US" sz="1400" i="0" u="none" strike="noStrike" kern="1200" dirty="0">
                <a:solidFill>
                  <a:srgbClr val="000000"/>
                </a:solidFill>
                <a:effectLst/>
                <a:ea typeface="MS Gothic" panose="020B0609070205080204" pitchFamily="49" charset="-128"/>
              </a:rPr>
              <a:t> cr-for-35.3.7.1.7-Part-II </a:t>
            </a:r>
            <a:r>
              <a:rPr lang="en-US" sz="1400" i="0" u="none" strike="noStrike" kern="1200" dirty="0">
                <a:solidFill>
                  <a:srgbClr val="000000"/>
                </a:solidFill>
                <a:effectLst/>
                <a:ea typeface="Times New Roman" panose="02020603050405020304" pitchFamily="18" charset="0"/>
              </a:rPr>
              <a:t> 						Jason Y. Guo 	     [</a:t>
            </a:r>
            <a:r>
              <a:rPr lang="en-GB" sz="1400" i="0" u="none" strike="noStrike" kern="1200" dirty="0">
                <a:solidFill>
                  <a:srgbClr val="000000"/>
                </a:solidFill>
                <a:effectLst/>
                <a:ea typeface="Times New Roman" panose="02020603050405020304" pitchFamily="18" charset="0"/>
              </a:rPr>
              <a:t>8C]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7"/>
              </a:rPr>
              <a:t>772r1</a:t>
            </a:r>
            <a:r>
              <a:rPr lang="en-US" sz="1400" i="0" u="none" strike="noStrike" kern="1200" dirty="0">
                <a:solidFill>
                  <a:srgbClr val="000000"/>
                </a:solidFill>
                <a:effectLst/>
                <a:ea typeface="MS Gothic" panose="020B0609070205080204" pitchFamily="49" charset="-128"/>
              </a:rPr>
              <a:t> Resolution of EPCS EDCA-Related CIDs 			</a:t>
            </a:r>
            <a:r>
              <a:rPr lang="en-US" sz="1400" i="0" u="none" strike="noStrike" kern="1200" dirty="0">
                <a:solidFill>
                  <a:srgbClr val="000000"/>
                </a:solidFill>
                <a:effectLst/>
                <a:ea typeface="Times New Roman" panose="02020603050405020304" pitchFamily="18" charset="0"/>
              </a:rPr>
              <a:t>John Wullert               [</a:t>
            </a:r>
            <a:r>
              <a:rPr lang="en-GB" sz="1400" i="0" u="none" strike="noStrike" kern="1200" dirty="0">
                <a:solidFill>
                  <a:srgbClr val="00000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8"/>
              </a:rPr>
              <a:t>572r4</a:t>
            </a:r>
            <a:r>
              <a:rPr lang="en-US" sz="1400" i="0" u="none" strike="noStrike" kern="1200" dirty="0">
                <a:solidFill>
                  <a:srgbClr val="000000"/>
                </a:solidFill>
                <a:effectLst/>
                <a:ea typeface="MS Gothic" panose="020B0609070205080204" pitchFamily="49" charset="-128"/>
              </a:rPr>
              <a:t> CR CL35 EMLSR part3 						</a:t>
            </a:r>
            <a:r>
              <a:rPr lang="en-US" sz="1400" i="0" u="none" strike="noStrike" kern="1200" dirty="0">
                <a:solidFill>
                  <a:srgbClr val="000000"/>
                </a:solidFill>
                <a:effectLst/>
                <a:ea typeface="Times New Roman" panose="02020603050405020304" pitchFamily="18" charset="0"/>
              </a:rPr>
              <a:t>Minyoung Park          [8C] </a:t>
            </a: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367r2</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LB271 CRs on 9.4.1.71 			Jinyoung Chun 	[SP 2C]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3"/>
              </a:rPr>
              <a:t>672r0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9.4.1.73 			Dongguk Lim 	[8C]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4"/>
              </a:rPr>
              <a:t>671r0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9.4.1.72 			Dongguk Lim 	[6C]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317r2</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cr_d30_Miscs. 				Xiaogang Chen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10C]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6"/>
              </a:rPr>
              <a:t>602r0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LB 271 CR for 9.2.4.8 			Hanqing Lou 	[2C]</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CR Status: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Goals for July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 ~</a:t>
            </a:r>
          </a:p>
          <a:p>
            <a:pPr>
              <a:buFont typeface="Arial" panose="020B0604020202020204" pitchFamily="34" charset="0"/>
              <a:buChar char="•"/>
            </a:pPr>
            <a:r>
              <a:rPr lang="en-US" sz="1600" dirty="0"/>
              <a:t>Joint: ~</a:t>
            </a:r>
          </a:p>
          <a:p>
            <a:pPr>
              <a:buFont typeface="Arial" panose="020B0604020202020204" pitchFamily="34" charset="0"/>
              <a:buChar char="•"/>
            </a:pPr>
            <a:r>
              <a:rPr lang="en-US" sz="1600" dirty="0"/>
              <a:t>Total: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a:t>
            </a:r>
            <a:r>
              <a:rPr lang="en-US" altLang="en-US" sz="1400" strike="sngStrike" dirty="0">
                <a:solidFill>
                  <a:srgbClr val="FF0000"/>
                </a:solidFill>
              </a:rPr>
              <a:t>May</a:t>
            </a:r>
            <a:r>
              <a:rPr lang="en-US" altLang="en-US" sz="1400" u="sng" dirty="0">
                <a:solidFill>
                  <a:srgbClr val="FF0000"/>
                </a:solidFill>
              </a:rPr>
              <a:t> July </a:t>
            </a:r>
            <a:r>
              <a:rPr lang="en-US" altLang="en-US" sz="1400" dirty="0"/>
              <a:t>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147606</TotalTime>
  <Words>5715</Words>
  <Application>Microsoft Office PowerPoint</Application>
  <PresentationFormat>On-screen Show (4:3)</PresentationFormat>
  <Paragraphs>1181</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PHY Submission’s List 3</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2023-05-16T19:58:48Z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