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401" r:id="rId24"/>
    <p:sldId id="997" r:id="rId25"/>
    <p:sldId id="394" r:id="rId26"/>
    <p:sldId id="982" r:id="rId27"/>
    <p:sldId id="983" r:id="rId28"/>
    <p:sldId id="984" r:id="rId29"/>
    <p:sldId id="985" r:id="rId30"/>
    <p:sldId id="346" r:id="rId31"/>
    <p:sldId id="365" r:id="rId32"/>
    <p:sldId id="371" r:id="rId33"/>
    <p:sldId id="986" r:id="rId34"/>
    <p:sldId id="987" r:id="rId35"/>
    <p:sldId id="988" r:id="rId36"/>
    <p:sldId id="989" r:id="rId37"/>
    <p:sldId id="396" r:id="rId38"/>
    <p:sldId id="990" r:id="rId39"/>
    <p:sldId id="991" r:id="rId40"/>
    <p:sldId id="992" r:id="rId41"/>
    <p:sldId id="400" r:id="rId42"/>
    <p:sldId id="995" r:id="rId43"/>
    <p:sldId id="994" r:id="rId44"/>
    <p:sldId id="356" r:id="rId45"/>
    <p:sldId id="368" r:id="rId46"/>
    <p:sldId id="362" r:id="rId47"/>
    <p:sldId id="387" r:id="rId48"/>
    <p:sldId id="375" r:id="rId49"/>
    <p:sldId id="981" r:id="rId50"/>
    <p:sldId id="32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99BAC-471B-4105-9FAC-2971E1489190}" v="274" dt="2023-05-15T22:47:27.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modSld modMainMaster">
      <pc:chgData name="Alfred Asterjadhi" userId="39de57b9-85c0-4fd1-aaac-8ca2b6560ad0" providerId="ADAL" clId="{BF499BAC-471B-4105-9FAC-2971E1489190}" dt="2023-05-15T22:55:41.054" v="3227" actId="20577"/>
      <pc:docMkLst>
        <pc:docMk/>
      </pc:docMkLst>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modSp mod">
        <pc:chgData name="Alfred Asterjadhi" userId="39de57b9-85c0-4fd1-aaac-8ca2b6560ad0" providerId="ADAL" clId="{BF499BAC-471B-4105-9FAC-2971E1489190}" dt="2023-05-15T22:27:07.067" v="2203" actId="6549"/>
        <pc:sldMkLst>
          <pc:docMk/>
          <pc:sldMk cId="2875004496" sldId="364"/>
        </pc:sldMkLst>
        <pc:graphicFrameChg chg="mod modGraphic">
          <ac:chgData name="Alfred Asterjadhi" userId="39de57b9-85c0-4fd1-aaac-8ca2b6560ad0" providerId="ADAL" clId="{BF499BAC-471B-4105-9FAC-2971E1489190}" dt="2023-05-15T22:27:07.067" v="2203" actId="6549"/>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modSp mod">
        <pc:chgData name="Alfred Asterjadhi" userId="39de57b9-85c0-4fd1-aaac-8ca2b6560ad0" providerId="ADAL" clId="{BF499BAC-471B-4105-9FAC-2971E1489190}" dt="2023-05-15T21:51:31.651" v="2145" actId="207"/>
        <pc:sldMkLst>
          <pc:docMk/>
          <pc:sldMk cId="2696761607" sldId="393"/>
        </pc:sldMkLst>
        <pc:graphicFrameChg chg="mod modGraphic">
          <ac:chgData name="Alfred Asterjadhi" userId="39de57b9-85c0-4fd1-aaac-8ca2b6560ad0" providerId="ADAL" clId="{BF499BAC-471B-4105-9FAC-2971E1489190}" dt="2023-05-15T21:51:31.651" v="214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BF499BAC-471B-4105-9FAC-2971E1489190}" dt="2023-05-15T21:50:54.730" v="2136" actId="207"/>
        <pc:sldMkLst>
          <pc:docMk/>
          <pc:sldMk cId="1616804006" sldId="394"/>
        </pc:sldMkLst>
        <pc:graphicFrameChg chg="mod modGraphic">
          <ac:chgData name="Alfred Asterjadhi" userId="39de57b9-85c0-4fd1-aaac-8ca2b6560ad0" providerId="ADAL" clId="{BF499BAC-471B-4105-9FAC-2971E1489190}" dt="2023-05-15T21:50:54.730" v="2136"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5T22:53:17.856" v="3225" actId="20577"/>
        <pc:sldMkLst>
          <pc:docMk/>
          <pc:sldMk cId="917226829" sldId="396"/>
        </pc:sldMkLst>
        <pc:spChg chg="mod">
          <ac:chgData name="Alfred Asterjadhi" userId="39de57b9-85c0-4fd1-aaac-8ca2b6560ad0" providerId="ADAL" clId="{BF499BAC-471B-4105-9FAC-2971E1489190}" dt="2023-05-15T22:46:54.155" v="3011" actId="13926"/>
          <ac:spMkLst>
            <pc:docMk/>
            <pc:sldMk cId="917226829" sldId="396"/>
            <ac:spMk id="2" creationId="{4B5F0D0E-8BB7-48AB-9160-728B8B3399A2}"/>
          </ac:spMkLst>
        </pc:spChg>
        <pc:spChg chg="mod">
          <ac:chgData name="Alfred Asterjadhi" userId="39de57b9-85c0-4fd1-aaac-8ca2b6560ad0" providerId="ADAL" clId="{BF499BAC-471B-4105-9FAC-2971E1489190}" dt="2023-05-15T22:53:17.856" v="3225" actId="20577"/>
          <ac:spMkLst>
            <pc:docMk/>
            <pc:sldMk cId="917226829" sldId="396"/>
            <ac:spMk id="3" creationId="{DFB0BA47-D7B6-4F95-932E-A7AA615BC440}"/>
          </ac:spMkLst>
        </pc:spChg>
      </pc:sldChg>
      <pc:sldChg chg="modSp mod">
        <pc:chgData name="Alfred Asterjadhi" userId="39de57b9-85c0-4fd1-aaac-8ca2b6560ad0" providerId="ADAL" clId="{BF499BAC-471B-4105-9FAC-2971E1489190}" dt="2023-05-15T22:50:42.915" v="3203" actId="20577"/>
        <pc:sldMkLst>
          <pc:docMk/>
          <pc:sldMk cId="3614762288" sldId="400"/>
        </pc:sldMkLst>
        <pc:spChg chg="mod">
          <ac:chgData name="Alfred Asterjadhi" userId="39de57b9-85c0-4fd1-aaac-8ca2b6560ad0" providerId="ADAL" clId="{BF499BAC-471B-4105-9FAC-2971E1489190}" dt="2023-05-15T22:50:42.915" v="3203" actId="20577"/>
          <ac:spMkLst>
            <pc:docMk/>
            <pc:sldMk cId="3614762288" sldId="400"/>
            <ac:spMk id="3" creationId="{DFB0BA47-D7B6-4F95-932E-A7AA615BC440}"/>
          </ac:spMkLst>
        </pc:spChg>
      </pc:sldChg>
      <pc:sldChg chg="modSp mod">
        <pc:chgData name="Alfred Asterjadhi" userId="39de57b9-85c0-4fd1-aaac-8ca2b6560ad0" providerId="ADAL" clId="{BF499BAC-471B-4105-9FAC-2971E1489190}" dt="2023-05-15T21:34:22.527" v="2091" actId="207"/>
        <pc:sldMkLst>
          <pc:docMk/>
          <pc:sldMk cId="1345008357" sldId="401"/>
        </pc:sldMkLst>
        <pc:graphicFrameChg chg="mod modGraphic">
          <ac:chgData name="Alfred Asterjadhi" userId="39de57b9-85c0-4fd1-aaac-8ca2b6560ad0" providerId="ADAL" clId="{BF499BAC-471B-4105-9FAC-2971E1489190}" dt="2023-05-15T21:34:22.527" v="2091"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5T13:09:27.194" v="1854" actId="14734"/>
        <pc:sldMkLst>
          <pc:docMk/>
          <pc:sldMk cId="900443605" sldId="982"/>
        </pc:sldMkLst>
        <pc:graphicFrameChg chg="mod modGraphic">
          <ac:chgData name="Alfred Asterjadhi" userId="39de57b9-85c0-4fd1-aaac-8ca2b6560ad0" providerId="ADAL" clId="{BF499BAC-471B-4105-9FAC-2971E1489190}" dt="2023-05-15T13:09:27.194" v="1854" actId="14734"/>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5T21:37:46.541" v="2116" actId="20577"/>
        <pc:sldMkLst>
          <pc:docMk/>
          <pc:sldMk cId="1847678110" sldId="984"/>
        </pc:sldMkLst>
        <pc:graphicFrameChg chg="mod modGraphic">
          <ac:chgData name="Alfred Asterjadhi" userId="39de57b9-85c0-4fd1-aaac-8ca2b6560ad0" providerId="ADAL" clId="{BF499BAC-471B-4105-9FAC-2971E1489190}" dt="2023-05-15T21:37:46.541" v="2116" actId="20577"/>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5T22:41:55.504" v="2846" actId="20577"/>
        <pc:sldMkLst>
          <pc:docMk/>
          <pc:sldMk cId="3253423641" sldId="987"/>
        </pc:sldMkLst>
        <pc:spChg chg="mod">
          <ac:chgData name="Alfred Asterjadhi" userId="39de57b9-85c0-4fd1-aaac-8ca2b6560ad0" providerId="ADAL" clId="{BF499BAC-471B-4105-9FAC-2971E1489190}" dt="2023-05-15T22:15:25.443" v="2196"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5T22:41:55.504" v="2846" actId="2057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5T22:31:04.162" v="2431" actId="13926"/>
        <pc:sldMkLst>
          <pc:docMk/>
          <pc:sldMk cId="98822771" sldId="988"/>
        </pc:sldMkLst>
        <pc:spChg chg="mod">
          <ac:chgData name="Alfred Asterjadhi" userId="39de57b9-85c0-4fd1-aaac-8ca2b6560ad0" providerId="ADAL" clId="{BF499BAC-471B-4105-9FAC-2971E1489190}" dt="2023-05-15T22:31:04.162" v="2431" actId="13926"/>
          <ac:spMkLst>
            <pc:docMk/>
            <pc:sldMk cId="98822771" sldId="988"/>
            <ac:spMk id="2" creationId="{4B5F0D0E-8BB7-48AB-9160-728B8B3399A2}"/>
          </ac:spMkLst>
        </pc:spChg>
        <pc:spChg chg="mod">
          <ac:chgData name="Alfred Asterjadhi" userId="39de57b9-85c0-4fd1-aaac-8ca2b6560ad0" providerId="ADAL" clId="{BF499BAC-471B-4105-9FAC-2971E1489190}" dt="2023-05-15T22:30:58.119" v="2430" actId="20577"/>
          <ac:spMkLst>
            <pc:docMk/>
            <pc:sldMk cId="98822771" sldId="988"/>
            <ac:spMk id="3" creationId="{DFB0BA47-D7B6-4F95-932E-A7AA615BC440}"/>
          </ac:spMkLst>
        </pc:spChg>
      </pc:sldChg>
      <pc:sldChg chg="modSp mod">
        <pc:chgData name="Alfred Asterjadhi" userId="39de57b9-85c0-4fd1-aaac-8ca2b6560ad0" providerId="ADAL" clId="{BF499BAC-471B-4105-9FAC-2971E1489190}" dt="2023-05-15T22:42:31.363" v="2862" actId="21"/>
        <pc:sldMkLst>
          <pc:docMk/>
          <pc:sldMk cId="3577588007" sldId="989"/>
        </pc:sldMkLst>
        <pc:spChg chg="mod">
          <ac:chgData name="Alfred Asterjadhi" userId="39de57b9-85c0-4fd1-aaac-8ca2b6560ad0" providerId="ADAL" clId="{BF499BAC-471B-4105-9FAC-2971E1489190}" dt="2023-05-15T22:39:12.988" v="2842"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5T22:42:31.363" v="2862" actId="21"/>
          <ac:spMkLst>
            <pc:docMk/>
            <pc:sldMk cId="3577588007" sldId="989"/>
            <ac:spMk id="3" creationId="{DFB0BA47-D7B6-4F95-932E-A7AA615BC440}"/>
          </ac:spMkLst>
        </pc:spChg>
      </pc:sldChg>
      <pc:sldChg chg="modSp mod">
        <pc:chgData name="Alfred Asterjadhi" userId="39de57b9-85c0-4fd1-aaac-8ca2b6560ad0" providerId="ADAL" clId="{BF499BAC-471B-4105-9FAC-2971E1489190}" dt="2023-05-15T22:42:46.514" v="2869" actId="13926"/>
        <pc:sldMkLst>
          <pc:docMk/>
          <pc:sldMk cId="1898342874" sldId="991"/>
        </pc:sldMkLst>
        <pc:spChg chg="mod">
          <ac:chgData name="Alfred Asterjadhi" userId="39de57b9-85c0-4fd1-aaac-8ca2b6560ad0" providerId="ADAL" clId="{BF499BAC-471B-4105-9FAC-2971E1489190}" dt="2023-05-15T22:42:46.514" v="286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5T22:42:43.440" v="2868" actId="403"/>
          <ac:spMkLst>
            <pc:docMk/>
            <pc:sldMk cId="1898342874" sldId="991"/>
            <ac:spMk id="3" creationId="{DFB0BA47-D7B6-4F95-932E-A7AA615BC440}"/>
          </ac:spMkLst>
        </pc:spChg>
      </pc:sldChg>
      <pc:sldChg chg="modSp add mod">
        <pc:chgData name="Alfred Asterjadhi" userId="39de57b9-85c0-4fd1-aaac-8ca2b6560ad0" providerId="ADAL" clId="{BF499BAC-471B-4105-9FAC-2971E1489190}" dt="2023-05-15T21:36:40.670" v="2104" actId="2057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5T21:36:40.670" v="2104" actId="20577"/>
          <ac:graphicFrameMkLst>
            <pc:docMk/>
            <pc:sldMk cId="359597898" sldId="996"/>
            <ac:graphicFrameMk id="6" creationId="{5094FBC8-BB74-47F3-965D-16BC678F4D1D}"/>
          </ac:graphicFrameMkLst>
        </pc:graphicFrameChg>
      </pc:sldChg>
      <pc:sldChg chg="modSp add mod">
        <pc:chgData name="Alfred Asterjadhi" userId="39de57b9-85c0-4fd1-aaac-8ca2b6560ad0" providerId="ADAL" clId="{BF499BAC-471B-4105-9FAC-2971E1489190}" dt="2023-05-14T16:13:24.395" v="53" actId="2057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5T22:55:41.054" v="3227" actId="20577"/>
        <pc:sldMasterMkLst>
          <pc:docMk/>
          <pc:sldMasterMk cId="0" sldId="2147483648"/>
        </pc:sldMasterMkLst>
        <pc:spChg chg="mod">
          <ac:chgData name="Alfred Asterjadhi" userId="39de57b9-85c0-4fd1-aaac-8ca2b6560ad0" providerId="ADAL" clId="{BF499BAC-471B-4105-9FAC-2971E1489190}" dt="2023-05-15T22:55:41.054" v="3227"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802.11-23/0597r3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630-00-00be-lb-271-cr-for-35-7-2-part-ii.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01-00-00be-lb-271-cids-on-coexistence-assurance-document.docx" TargetMode="External"/><Relationship Id="rId12" Type="http://schemas.openxmlformats.org/officeDocument/2006/relationships/hyperlink" Target="https://mentor.ieee.org/802.11/dcn/23/11-23-0520-00-00be-lb271-cr-for-9-3-1-22-9.docx" TargetMode="External"/><Relationship Id="rId2" Type="http://schemas.openxmlformats.org/officeDocument/2006/relationships/hyperlink" Target="https://mentor.ieee.org/802.11/dcn/23/11-23-0306-00-00be-cr-for-35-5-2-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92-00-00be-lb271-cr-for-section-9-3-1-19-part2.doc" TargetMode="External"/><Relationship Id="rId11" Type="http://schemas.openxmlformats.org/officeDocument/2006/relationships/hyperlink" Target="https://mentor.ieee.org/802.11/dcn/23/11-23-0306-02-00be-cr-for-35-5-2-part-1.docx" TargetMode="External"/><Relationship Id="rId5" Type="http://schemas.openxmlformats.org/officeDocument/2006/relationships/hyperlink" Target="https://mentor.ieee.org/802.11/dcn/23/11-23-0669-00-00be-lb2271-cr-for-section-9-3-1-19-part1.doc" TargetMode="External"/><Relationship Id="rId10" Type="http://schemas.openxmlformats.org/officeDocument/2006/relationships/hyperlink" Target="https://mentor.ieee.org/802.11/dcn/23/11-23-0689-00-00be-lb271-cr-for-9-4-2-313-4-supported-eht-mcs-and-nss-set-field.docx" TargetMode="External"/><Relationship Id="rId4" Type="http://schemas.openxmlformats.org/officeDocument/2006/relationships/hyperlink" Target="https://mentor.ieee.org/802.11/dcn/23/11-23-0519-00-00be-lb271-cr-for-9-3-1-22-5.docx" TargetMode="External"/><Relationship Id="rId9" Type="http://schemas.openxmlformats.org/officeDocument/2006/relationships/hyperlink" Target="https://mentor.ieee.org/802.11/dcn/23/11-23-0716-00-00be-lb271-cr-for-clause-6-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67-02-00be-lb271-crs-on-9-4-1-71.docx" TargetMode="External"/><Relationship Id="rId3" Type="http://schemas.openxmlformats.org/officeDocument/2006/relationships/hyperlink" Target="https://mentor.ieee.org/802.11/dcn/23/11-23-0735-00-00be-12-2-10-fixes.docx" TargetMode="External"/><Relationship Id="rId7" Type="http://schemas.openxmlformats.org/officeDocument/2006/relationships/hyperlink" Target="https://mentor.ieee.org/802.11/dcn/23/11-23-0602-00-00be-lb-271-cr-for-9-2-4-8.docx" TargetMode="External"/><Relationship Id="rId2" Type="http://schemas.openxmlformats.org/officeDocument/2006/relationships/hyperlink" Target="https://mentor.ieee.org/802.11/dcn/23/11-23-0728-00-00be-lb271-cr-for-35-15-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17-02-00be-cr-d30-miscs.docx" TargetMode="External"/><Relationship Id="rId5" Type="http://schemas.openxmlformats.org/officeDocument/2006/relationships/hyperlink" Target="https://mentor.ieee.org/802.11/dcn/23/11-23-0671-00-00be-lb271-cr-for-clause-9-4-1-72.docx" TargetMode="External"/><Relationship Id="rId4" Type="http://schemas.openxmlformats.org/officeDocument/2006/relationships/hyperlink" Target="https://mentor.ieee.org/802.11/dcn/23/11-23-0672-00-00be-lb271-cr-for-clause-9-4-1-7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13" Type="http://schemas.openxmlformats.org/officeDocument/2006/relationships/hyperlink" Target="https://mentor.ieee.org/802.11/dcn/23/11-23-0741-00-00be-cr-d3-0-txvector-rxvector-parameters-part1.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12" Type="http://schemas.openxmlformats.org/officeDocument/2006/relationships/hyperlink" Target="https://mentor.ieee.org/802.11/dcn/23/11-23-0826-00-00be-lb271-cr-for-cid-17229-and-17231.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82-00-00be-lb-271-comment-resolutions-for-crs-in-9-4-2-313-3.docx" TargetMode="External"/><Relationship Id="rId11" Type="http://schemas.openxmlformats.org/officeDocument/2006/relationships/hyperlink" Target="https://mentor.ieee.org/802.11/dcn/23/11-23-0670-00-00be-lb271-cr-for-clause-3-2.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02-01-00be-lb271-crs-for-36-3-14.docx" TargetMode="External"/><Relationship Id="rId2" Type="http://schemas.openxmlformats.org/officeDocument/2006/relationships/hyperlink" Target="https://mentor.ieee.org/802.11/dcn/23/11-23-0742-00-00be-cr-d3-0-txvector-rxvector-parameters-part2.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0865-00-00be-lb-271-comment-resolution-for-cid-17704.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693-00-00be-lb271-cr-on-btm.docx" TargetMode="External"/><Relationship Id="rId3" Type="http://schemas.openxmlformats.org/officeDocument/2006/relationships/hyperlink" Target="https://mentor.ieee.org/802.11/dcn/23/11-23-0403-01-00be-lb271-cr-for-cids-in-35-3-4-1.docx" TargetMode="External"/><Relationship Id="rId7" Type="http://schemas.openxmlformats.org/officeDocument/2006/relationships/hyperlink" Target="https://mentor.ieee.org/802.11/dcn/23/11-23-0673-00-00be-lb271-cr-for-mics-cids.docx" TargetMode="External"/><Relationship Id="rId2" Type="http://schemas.openxmlformats.org/officeDocument/2006/relationships/hyperlink" Target="https://mentor.ieee.org/802.11/dcn/23/11-23-0361-03-00be-lb271-cr-for-reconfiguration-ml-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58-00-00be-lb271-crs-for-35-8-4-r-twt-announcement.docx" TargetMode="External"/><Relationship Id="rId11" Type="http://schemas.openxmlformats.org/officeDocument/2006/relationships/hyperlink" Target="https://mentor.ieee.org/802.11/dcn/23/11-23-0746-00-00be-lb271-cr-35-14-part-2.docx" TargetMode="External"/><Relationship Id="rId5" Type="http://schemas.openxmlformats.org/officeDocument/2006/relationships/hyperlink" Target="https://mentor.ieee.org/802.11/dcn/23/11-23-0548-00-00be-tgbe-lb271-security-comment-resolutions-part-1.docx" TargetMode="External"/><Relationship Id="rId10" Type="http://schemas.openxmlformats.org/officeDocument/2006/relationships/hyperlink" Target="https://mentor.ieee.org/802.11/dcn/23/11-23-0720-00-00be-lb271-4-9-6-mlo-reference-model.docx" TargetMode="External"/><Relationship Id="rId4" Type="http://schemas.openxmlformats.org/officeDocument/2006/relationships/hyperlink" Target="https://mentor.ieee.org/802.11/dcn/23/11-23-0568-00-00be-lb271-cids-assigned-to-abhi-part-3.docx" TargetMode="External"/><Relationship Id="rId9" Type="http://schemas.openxmlformats.org/officeDocument/2006/relationships/hyperlink" Target="https://mentor.ieee.org/802.11/dcn/23/11-23-0373-00-00be-lb271-cr-for-two-bqr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7-01-00be-cr-for-lb271-cids-part3.docx" TargetMode="External"/><Relationship Id="rId7" Type="http://schemas.openxmlformats.org/officeDocument/2006/relationships/hyperlink" Target="https://mentor.ieee.org/802.11/dcn/23/11-23-0791-00-00be-lb271-cr-for-cids-in-35-3-23.docx" TargetMode="External"/><Relationship Id="rId12" Type="http://schemas.openxmlformats.org/officeDocument/2006/relationships/hyperlink" Target="https://mentor.ieee.org/802.11/dcn/23/11-23-0572-04-00be-lb271-cr-cl35-emlsr-part3.docx" TargetMode="External"/><Relationship Id="rId2" Type="http://schemas.openxmlformats.org/officeDocument/2006/relationships/hyperlink" Target="https://mentor.ieee.org/802.11/dcn/23/11-23-0754-00-00be-lb271-cr-for-r-twt-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38-00-00be-lb271-cr-for-clause-35-3-7-4-2-part-2.docx" TargetMode="External"/><Relationship Id="rId11" Type="http://schemas.openxmlformats.org/officeDocument/2006/relationships/hyperlink" Target="https://mentor.ieee.org/802.11/dcn/23/11-23-0772-01-00be-resolution-of-epcs-edca-related-cids.docx" TargetMode="External"/><Relationship Id="rId5" Type="http://schemas.openxmlformats.org/officeDocument/2006/relationships/hyperlink" Target="https://mentor.ieee.org/802.11/dcn/23/11-23-0786-00-00be-lb271-cr-for-cid-16338.docx" TargetMode="External"/><Relationship Id="rId10" Type="http://schemas.openxmlformats.org/officeDocument/2006/relationships/hyperlink" Target="https://mentor.ieee.org/802.11/dcn/23/11-23-0803-01-00be-lb271-cr-for-35-3-7-1-7-part-ii.docx" TargetMode="External"/><Relationship Id="rId4" Type="http://schemas.openxmlformats.org/officeDocument/2006/relationships/hyperlink" Target="https://mentor.ieee.org/802.11/dcn/23/11-23-0731-00-00be-tgbe-lb271-security-comment-resolutions-part-2.docx" TargetMode="External"/><Relationship Id="rId9" Type="http://schemas.openxmlformats.org/officeDocument/2006/relationships/hyperlink" Target="https://mentor.ieee.org/802.11/dcn/23/11-23-0802-00-00be-lb271-cr-for-cid-16415-on-35-3-17-enhanced-multi-link-single-radio-operation.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841-00-00be-lb271-cr-for-twt-information-frame-for-rtwt.docx" TargetMode="External"/><Relationship Id="rId3" Type="http://schemas.openxmlformats.org/officeDocument/2006/relationships/hyperlink" Target="https://mentor.ieee.org/802.11/dcn/23/11-23-0678-04-00be-cr-for-miscellaneous-cids.docx" TargetMode="External"/><Relationship Id="rId7" Type="http://schemas.openxmlformats.org/officeDocument/2006/relationships/hyperlink" Target="https://mentor.ieee.org/802.11/dcn/23/11-23-0691-00-00be-lb271-cr-for-misc-cids.docx" TargetMode="External"/><Relationship Id="rId2" Type="http://schemas.openxmlformats.org/officeDocument/2006/relationships/hyperlink" Target="https://mentor.ieee.org/802.11/dcn/23/11-23-0643-07-00be-lb271-cids-assigned-to-abhi-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95-04-00be-cr-for-35-3-19.docx" TargetMode="External"/><Relationship Id="rId5" Type="http://schemas.openxmlformats.org/officeDocument/2006/relationships/hyperlink" Target="https://mentor.ieee.org/802.11/dcn/23/11-23-0590-04-00be-lb271-cr-for-cids-in-35-3-7-1-x.docx" TargetMode="External"/><Relationship Id="rId10" Type="http://schemas.openxmlformats.org/officeDocument/2006/relationships/hyperlink" Target="https://mentor.ieee.org/802.11/dcn/23/11-23-0788-00-00be-lb271-cr-for-cid-16333-and-16340.docx" TargetMode="External"/><Relationship Id="rId4" Type="http://schemas.openxmlformats.org/officeDocument/2006/relationships/hyperlink" Target="https://mentor.ieee.org/802.11/dcn/23/11-23-0588-03-00be-lb271-cr-for-cids-in-35-3-7-1-1.docx" TargetMode="External"/><Relationship Id="rId9" Type="http://schemas.openxmlformats.org/officeDocument/2006/relationships/hyperlink" Target="https://mentor.ieee.org/802.11/dcn/23/11-23-0787-00-00be-lb271-cr-for-cid-16309.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0466-00-00be-lb271-cr-for-9-3-3.docx" TargetMode="External"/><Relationship Id="rId2" Type="http://schemas.openxmlformats.org/officeDocument/2006/relationships/hyperlink" Target="https://mentor.ieee.org/802.11/dcn/23/11-23-0266-01-00be-emlsr-link-change-with-ap-mld-s-link-enablement-disablement-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609-00-00be-cr-for-scs-related-cids.docx" TargetMode="External"/><Relationship Id="rId5" Type="http://schemas.openxmlformats.org/officeDocument/2006/relationships/hyperlink" Target="https://mentor.ieee.org/802.11/dcn/23/11-23-0638-03-00be-lb271-cr-for-subclause-35-3-15-part-1.docx" TargetMode="External"/><Relationship Id="rId4" Type="http://schemas.openxmlformats.org/officeDocument/2006/relationships/hyperlink" Target="https://mentor.ieee.org/802.11/dcn/23/11-23-0627-04-00be-lb271-cr-for-subclause-35-3-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04-02-00be-lb271-cr-cl35-mlti-part1.docx" TargetMode="External"/><Relationship Id="rId7" Type="http://schemas.openxmlformats.org/officeDocument/2006/relationships/hyperlink" Target="https://mentor.ieee.org/802.11/dcn/23/11-23-0384-02-00be-lb271-cr-for-twt-info-frame.docx" TargetMode="External"/><Relationship Id="rId2" Type="http://schemas.openxmlformats.org/officeDocument/2006/relationships/hyperlink" Target="https://mentor.ieee.org/802.11/dcn/23/11-23-0747-00-00be-lb271-cr-cl35-emlsr-deferred-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0-05-00be-resolution-of-epcs-related-cids-in-clause-35-16-lb271.docx" TargetMode="External"/><Relationship Id="rId5" Type="http://schemas.openxmlformats.org/officeDocument/2006/relationships/hyperlink" Target="https://mentor.ieee.org/802.11/dcn/23/11-23-0357-00-00be-lb271-cids-on-twt.docx" TargetMode="External"/><Relationship Id="rId4" Type="http://schemas.openxmlformats.org/officeDocument/2006/relationships/hyperlink" Target="https://mentor.ieee.org/802.11/dcn/23/11-23-0296-05-00be-lb271-cids-assigned-to-abhi-part-1.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492-00-00be-lb271-cr-for-section-9-3-1-19-part2.doc" TargetMode="External"/><Relationship Id="rId3" Type="http://schemas.openxmlformats.org/officeDocument/2006/relationships/hyperlink" Target="https://mentor.ieee.org/802.11/dcn/23/11-23-0654-00-00be-p802-11be-par-extension.pdf" TargetMode="External"/><Relationship Id="rId7" Type="http://schemas.openxmlformats.org/officeDocument/2006/relationships/hyperlink" Target="https://mentor.ieee.org/802.11/dcn/23/11-23-0669-00-00be-lb2271-cr-for-section-9-3-1-19-part1.doc" TargetMode="External"/><Relationship Id="rId2" Type="http://schemas.openxmlformats.org/officeDocument/2006/relationships/hyperlink" Target="https://mentor.ieee.org/802.11/dcn/23/11-23-0273-02-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19-00-00be-lb271-cr-for-9-3-1-22-5.docx" TargetMode="External"/><Relationship Id="rId11" Type="http://schemas.openxmlformats.org/officeDocument/2006/relationships/hyperlink" Target="https://mentor.ieee.org/802.11/dcn/23/11-23-0689-00-00be-lb271-cr-for-9-4-2-313-4-supported-eht-mcs-and-nss-set-field.docx" TargetMode="External"/><Relationship Id="rId5" Type="http://schemas.openxmlformats.org/officeDocument/2006/relationships/hyperlink" Target="https://mentor.ieee.org/802.11/dcn/23/11-23-0518-00-00be-lb271-cr-for-9-3-1-22-4.docx" TargetMode="External"/><Relationship Id="rId10" Type="http://schemas.openxmlformats.org/officeDocument/2006/relationships/hyperlink" Target="https://mentor.ieee.org/802.11/dcn/23/11-23-0716-00-00be-lb271-cr-for-clause-6-3.docx" TargetMode="External"/><Relationship Id="rId4" Type="http://schemas.openxmlformats.org/officeDocument/2006/relationships/hyperlink" Target="https://mentor.ieee.org/802.11/dcn/23/11-23-0306-00-00be-cr-for-35-5-2-part-1.docx" TargetMode="External"/><Relationship Id="rId9" Type="http://schemas.openxmlformats.org/officeDocument/2006/relationships/hyperlink" Target="https://mentor.ieee.org/802.11/dcn/23/11-23-0701-00-00be-lb-271-cids-on-coexistence-assurance-documen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9-08-00be-may-mac-adhoc-agenda.docx" TargetMode="External"/><Relationship Id="rId2" Type="http://schemas.openxmlformats.org/officeDocument/2006/relationships/hyperlink" Target="https://mentor.ieee.org/802.11/dcn/23/11-23-0509-21-00be-mar-may-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0746-00-00be-lb271-cr-35-14-part-2.docx" TargetMode="External"/><Relationship Id="rId3" Type="http://schemas.openxmlformats.org/officeDocument/2006/relationships/hyperlink" Target="https://mentor.ieee.org/802.11/dcn/23/11-23-0458-00-00be-lb271-crs-for-35-8-4-r-twt-announcement.docx" TargetMode="External"/><Relationship Id="rId7" Type="http://schemas.openxmlformats.org/officeDocument/2006/relationships/hyperlink" Target="https://mentor.ieee.org/802.11/dcn/23/11-23-0720-00-00be-lb271-4-9-6-mlo-reference-model.docx" TargetMode="External"/><Relationship Id="rId2" Type="http://schemas.openxmlformats.org/officeDocument/2006/relationships/hyperlink" Target="https://mentor.ieee.org/802.11/dcn/23/11-23-0548-00-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3-00-00be-lb271-cr-for-two-bqrs.docx" TargetMode="External"/><Relationship Id="rId5" Type="http://schemas.openxmlformats.org/officeDocument/2006/relationships/hyperlink" Target="https://mentor.ieee.org/802.11/dcn/23/11-23-0693-00-00be-lb271-cr-on-btm.docx" TargetMode="External"/><Relationship Id="rId4" Type="http://schemas.openxmlformats.org/officeDocument/2006/relationships/hyperlink" Target="https://mentor.ieee.org/802.11/dcn/23/11-23-0673-00-00be-lb271-cr-for-mics-cids.docx" TargetMode="External"/><Relationship Id="rId9" Type="http://schemas.openxmlformats.org/officeDocument/2006/relationships/hyperlink" Target="https://mentor.ieee.org/802.11/dcn/23/11-23-0738-00-00be-lb271-cr-for-clause-35-3-7-4-2-part-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0686-00-00be-lb271-cr-for-36-2-6-support-for-non-ht-ht-vht-and-he-formats.docx" TargetMode="External"/><Relationship Id="rId3" Type="http://schemas.openxmlformats.org/officeDocument/2006/relationships/hyperlink" Target="https://mentor.ieee.org/802.11/dcn/23/11-23-0533-00-00be-lb271-cr-for-eht-sig-part-2.doc" TargetMode="External"/><Relationship Id="rId7" Type="http://schemas.openxmlformats.org/officeDocument/2006/relationships/hyperlink" Target="https://mentor.ieee.org/802.11/dcn/23/11-23-0687-00-00be-lb271-cr-for-36-3-7-overview-of-the-ppdu-encoding-process.docx" TargetMode="External"/><Relationship Id="rId2" Type="http://schemas.openxmlformats.org/officeDocument/2006/relationships/hyperlink" Target="https://mentor.ieee.org/802.11/dcn/23/11-23-0542-00-00be-lb271-cr-for-eht-sig-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2-00-00be-lb-271-comment-resolutions-for-crs-in-9-4-2-313-3.docx" TargetMode="External"/><Relationship Id="rId5" Type="http://schemas.openxmlformats.org/officeDocument/2006/relationships/hyperlink" Target="https://mentor.ieee.org/802.11/dcn/23/11-23-0652-01-00be-lb271-cr-for-cids-15325-15326-and-17178.docx" TargetMode="External"/><Relationship Id="rId10" Type="http://schemas.openxmlformats.org/officeDocument/2006/relationships/hyperlink" Target="https://mentor.ieee.org/802.11/dcn/23/11-23-0699-00-00be-lb271-cid-17146.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85-00-00be-lb271-cr-for-36-2-4-phy-config-vector.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73-00-00be-lb271-cr-for-mics-cids.docx" TargetMode="External"/><Relationship Id="rId7" Type="http://schemas.openxmlformats.org/officeDocument/2006/relationships/hyperlink" Target="https://mentor.ieee.org/802.11/dcn/23/11-23-0746-00-00be-lb271-cr-35-14-part-2.docx" TargetMode="External"/><Relationship Id="rId2" Type="http://schemas.openxmlformats.org/officeDocument/2006/relationships/hyperlink" Target="https://mentor.ieee.org/802.11/dcn/23/11-23-0458-00-00be-lb271-crs-for-35-8-4-r-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20-00-00be-lb271-4-9-6-mlo-reference-model.docx" TargetMode="External"/><Relationship Id="rId5" Type="http://schemas.openxmlformats.org/officeDocument/2006/relationships/hyperlink" Target="https://mentor.ieee.org/802.11/dcn/23/11-23-0373-00-00be-lb271-cr-for-two-bqrs.docx" TargetMode="External"/><Relationship Id="rId4" Type="http://schemas.openxmlformats.org/officeDocument/2006/relationships/hyperlink" Target="https://mentor.ieee.org/802.11/dcn/23/11-23-0693-00-00be-lb271-cr-on-btm.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865-00-00be-lb-271-comment-resolution-for-cid-17704.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02-01-00be-lb271-crs-for-36-3-14.docx" TargetMode="External"/><Relationship Id="rId5" Type="http://schemas.openxmlformats.org/officeDocument/2006/relationships/hyperlink" Target="https://mentor.ieee.org/802.11/dcn/23/11-23-0742-00-00be-cr-d3-0-txvector-rxvector-parameters-part2.docx" TargetMode="External"/><Relationship Id="rId4" Type="http://schemas.openxmlformats.org/officeDocument/2006/relationships/hyperlink" Target="https://mentor.ieee.org/802.11/dcn/23/11-23-0741-00-00be-cr-d3-0-txvector-rxvector-parameters-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96-00-00be-lb271-cr-for-r-twt-part-3.docx" TargetMode="External"/><Relationship Id="rId3" Type="http://schemas.openxmlformats.org/officeDocument/2006/relationships/hyperlink" Target="https://mentor.ieee.org/802.11/dcn/23/11-23-0754-00-00be-lb271-cr-for-r-twt-part-2.docx" TargetMode="External"/><Relationship Id="rId7" Type="http://schemas.openxmlformats.org/officeDocument/2006/relationships/hyperlink" Target="https://mentor.ieee.org/802.11/dcn/23/11-23-0791-00-00be-lb271-cr-for-cids-in-35-3-23.docx" TargetMode="External"/><Relationship Id="rId2" Type="http://schemas.openxmlformats.org/officeDocument/2006/relationships/hyperlink" Target="https://mentor.ieee.org/802.11/dcn/23/11-23-0738-00-00be-lb271-cr-for-clause-35-3-7-4-2-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86-00-00be-lb271-cr-for-cid-16338.docx" TargetMode="External"/><Relationship Id="rId5" Type="http://schemas.openxmlformats.org/officeDocument/2006/relationships/hyperlink" Target="https://mentor.ieee.org/802.11/dcn/23/11-23-0731-00-00be-tgbe-lb271-security-comment-resolutions-part-2.docx" TargetMode="External"/><Relationship Id="rId4" Type="http://schemas.openxmlformats.org/officeDocument/2006/relationships/hyperlink" Target="https://mentor.ieee.org/802.11/dcn/23/11-23-0757-01-00be-cr-for-lb271-cids-part3.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0-00-00be-lb-271-cr-for-35-7-2-part-ii.docx" TargetMode="External"/><Relationship Id="rId7" Type="http://schemas.openxmlformats.org/officeDocument/2006/relationships/hyperlink" Target="https://mentor.ieee.org/802.11/dcn/23/11-23-0442-06-00be-tgbe-motions-list-part-4.pptx" TargetMode="External"/><Relationship Id="rId2" Type="http://schemas.openxmlformats.org/officeDocument/2006/relationships/hyperlink" Target="https://mentor.ieee.org/802.11/dcn/23/11-23-0689-00-00be-lb271-cr-for-9-4-2-313-4-supported-eht-mcs-and-nss-set-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20-00-00be-lb271-cr-for-9-3-1-22-9.docx" TargetMode="External"/><Relationship Id="rId5" Type="http://schemas.openxmlformats.org/officeDocument/2006/relationships/hyperlink" Target="https://mentor.ieee.org/802.11/dcn/23/11-23-0519-00-00be-lb271-cr-for-9-3-1-22-5.docx" TargetMode="External"/><Relationship Id="rId4" Type="http://schemas.openxmlformats.org/officeDocument/2006/relationships/hyperlink" Target="https://mentor.ieee.org/802.11/dcn/23/11-23-0306-02-00be-cr-for-35-5-2-part-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803-01-00be-lb271-cr-for-35-3-7-1-7-part-ii.docx" TargetMode="External"/><Relationship Id="rId2" Type="http://schemas.openxmlformats.org/officeDocument/2006/relationships/hyperlink" Target="https://mentor.ieee.org/802.11/dcn/23/11-23-0802-00-00be-lb271-cr-for-cid-16415-on-35-3-17-enhanced-multi-link-single-radio-ope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2-04-00be-lb271-cr-cl35-emlsr-part3.docx" TargetMode="External"/><Relationship Id="rId4" Type="http://schemas.openxmlformats.org/officeDocument/2006/relationships/hyperlink" Target="https://mentor.ieee.org/802.11/dcn/23/11-23-0772-01-00be-resolution-of-epcs-edca-related-cid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602-00-00be-lb-271-cr-for-9-2-4-8.docx" TargetMode="External"/><Relationship Id="rId3" Type="http://schemas.openxmlformats.org/officeDocument/2006/relationships/hyperlink" Target="https://mentor.ieee.org/802.11/dcn/23/11-23-0728-00-00be-lb271-cr-for-35-15-2.docx" TargetMode="External"/><Relationship Id="rId7" Type="http://schemas.openxmlformats.org/officeDocument/2006/relationships/hyperlink" Target="https://mentor.ieee.org/802.11/dcn/23/11-23-0317-02-00be-cr-d30-miscs.docx" TargetMode="External"/><Relationship Id="rId2" Type="http://schemas.openxmlformats.org/officeDocument/2006/relationships/hyperlink" Target="https://mentor.ieee.org/802.11/dcn/23/11-23-0367-02-00be-lb271-crs-on-9-4-1-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0-00be-lb271-cr-for-clause-9-4-1-72.docx" TargetMode="External"/><Relationship Id="rId5" Type="http://schemas.openxmlformats.org/officeDocument/2006/relationships/hyperlink" Target="https://mentor.ieee.org/802.11/dcn/23/11-23-0672-00-00be-lb271-cr-for-clause-9-4-1-73.docx" TargetMode="External"/><Relationship Id="rId4" Type="http://schemas.openxmlformats.org/officeDocument/2006/relationships/hyperlink" Target="https://mentor.ieee.org/802.11/dcn/23/11-23-0735-00-00be-12-2-10-fixes.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2023 meeting and conf calls</a:t>
            </a:r>
          </a:p>
          <a:p>
            <a:pPr>
              <a:buFont typeface="Arial" panose="020B0604020202020204" pitchFamily="34" charset="0"/>
              <a:buChar char="•"/>
            </a:pPr>
            <a:r>
              <a:rPr lang="en-US" sz="1800" dirty="0"/>
              <a:t>Review PAR extension request</a:t>
            </a:r>
          </a:p>
          <a:p>
            <a:pPr>
              <a:buFont typeface="Arial" panose="020B0604020202020204" pitchFamily="34" charset="0"/>
              <a:buChar char="•"/>
            </a:pPr>
            <a:r>
              <a:rPr lang="en-US" sz="1800" dirty="0"/>
              <a:t>Approve TGbe minutes from March.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July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March 2023 F2F, and conf calls</a:t>
            </a:r>
          </a:p>
          <a:p>
            <a:pPr marL="800100" lvl="1" indent="-342900">
              <a:buFont typeface="Arial" panose="020B0604020202020204" pitchFamily="34" charset="0"/>
              <a:buChar char="•"/>
            </a:pPr>
            <a:r>
              <a:rPr lang="en-US" altLang="en-US" sz="1100" dirty="0"/>
              <a:t>Review PAR extension request</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PM1, MAC/PHY (13:30-15:30)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Tuesday, EVE, MAC (19:30-21:30)</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077891040"/>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Orlando, Florida, USA</a:t>
            </a:r>
          </a:p>
          <a:p>
            <a:pPr algn="ctr">
              <a:lnSpc>
                <a:spcPct val="90000"/>
              </a:lnSpc>
              <a:buFontTx/>
              <a:buNone/>
            </a:pPr>
            <a:r>
              <a:rPr lang="en-US" sz="4000" dirty="0">
                <a:latin typeface="Arial" panose="020B0604020202020204" pitchFamily="34" charset="0"/>
              </a:rPr>
              <a:t>May 14-19,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8122759"/>
              </p:ext>
            </p:extLst>
          </p:nvPr>
        </p:nvGraphicFramePr>
        <p:xfrm>
          <a:off x="851217" y="1582301"/>
          <a:ext cx="7736269" cy="3826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35.5.2-part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25C-19GT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518r0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LB271 CR for 9 3 1 22 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5C-4GT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519r1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LB271 CR for 9 3 1 22 5</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669r1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 for Section 9.3.1.19–part1</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492r0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Section 9.3.1.19–part2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701r0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CIDs on Coexistence Assurance document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Sigurd Schelstraete</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630r0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35.7.2 Part II</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Zinan Lin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716r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CR for clause 6.3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 Li</a:t>
                      </a:r>
                      <a:endParaRPr lang="en-US" sz="100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0"/>
                        </a:rPr>
                        <a:t>689r0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9.4.2.313.4 supported EHT-MCS And NSS Set field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Partially Presented</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1"/>
                        </a:rPr>
                        <a:t>306r2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35.5.2-part 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Yanjun Sun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10C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519r0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CR for 9.3.1.22.5</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17C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12"/>
                        </a:rPr>
                        <a:t>520r0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9.3.1.22.9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Yanjun Sun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18C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0553702"/>
              </p:ext>
            </p:extLst>
          </p:nvPr>
        </p:nvGraphicFramePr>
        <p:xfrm>
          <a:off x="851217" y="1582301"/>
          <a:ext cx="7736269" cy="37269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728r0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35.15.2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Yanjun Sun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735r0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12.2.10 fixes</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Brian Hart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NoC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672r0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9.4.1.73</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8C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671r0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CR-for-Clause 9.4.1.72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Dongguk Lim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6"/>
                        </a:rPr>
                        <a:t>317r2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cr_d30_Miscs.</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Xiaogang Chen</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10C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7"/>
                        </a:rPr>
                        <a:t>602r0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 271 CR for 9.2.4.8</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Hanqing Lou</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8"/>
                        </a:rPr>
                        <a:t>367r2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LB271 CRs on 9.4.1.71</a:t>
                      </a:r>
                    </a:p>
                  </a:txBody>
                  <a:tcPr anchor="b"/>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Jinyoung Chun </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Pending SP</a:t>
                      </a:r>
                    </a:p>
                  </a:txBody>
                  <a:tcPr anchor="b"/>
                </a:tc>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rPr>
                        <a:t>2C</a:t>
                      </a: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Joint</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69999345"/>
              </p:ext>
            </p:extLst>
          </p:nvPr>
        </p:nvGraphicFramePr>
        <p:xfrm>
          <a:off x="851217" y="1582301"/>
          <a:ext cx="7736269" cy="38881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542r0</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EHT-SIG Part 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 Yu</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PHY</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533r2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EHT-SIG Part 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Ross J. Yu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611r1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EHT PPE Thresholds Field</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652r2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CIDs 15325, 15326 and 17178</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Mengshi Hu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682r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 271 comment resolutions for CRs in 9.4.2.313.3</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Kanke Wu</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R4M-47</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52</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687r0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36.3.7 overview of the PPDU encoding process</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686r0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36.2.6 Support for non-HT, HT, VHT and HE formats</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4</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685r0</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cr-for-36.2.4-PHY CONFIG_VECTOR</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Bo Gong</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699r1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CID 17146</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Sigurd Schelstraete</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1"/>
                        </a:rPr>
                        <a:t>670r0</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CR-for-clause 3.2</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Dongguk Lim</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PHY</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2"/>
                        </a:rPr>
                        <a:t>826r0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a:t>
                      </a:r>
                      <a:r>
                        <a:rPr lang="en-US" sz="1000" b="0" i="0" kern="1200" dirty="0" err="1">
                          <a:solidFill>
                            <a:schemeClr val="tx1"/>
                          </a:solidFill>
                          <a:latin typeface="+mn-lt"/>
                          <a:ea typeface="+mn-ea"/>
                          <a:cs typeface="+mn-cs"/>
                        </a:rPr>
                        <a:t>cr</a:t>
                      </a:r>
                      <a:r>
                        <a:rPr lang="en-US" sz="1000" b="0" i="0" kern="1200" dirty="0">
                          <a:solidFill>
                            <a:schemeClr val="tx1"/>
                          </a:solidFill>
                          <a:latin typeface="+mn-lt"/>
                          <a:ea typeface="+mn-ea"/>
                          <a:cs typeface="+mn-cs"/>
                        </a:rPr>
                        <a:t>-for-CID 17229 and 17231</a:t>
                      </a:r>
                    </a:p>
                  </a:txBody>
                  <a:tcPr marL="9525" marR="9525" marT="9525" marB="0" anchor="b"/>
                </a:tc>
                <a:tc>
                  <a:txBody>
                    <a:bodyPr/>
                    <a:lstStyle/>
                    <a:p>
                      <a:pPr marL="0" marR="0" algn="l">
                        <a:spcBef>
                          <a:spcPts val="0"/>
                        </a:spcBef>
                        <a:spcAft>
                          <a:spcPts val="0"/>
                        </a:spcAft>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3"/>
                        </a:rPr>
                        <a:t>741r0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cr-d3-0-txvector-rxvector-parameters-part1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9028001"/>
              </p:ext>
            </p:extLst>
          </p:nvPr>
        </p:nvGraphicFramePr>
        <p:xfrm>
          <a:off x="851217" y="1582301"/>
          <a:ext cx="7736269" cy="401650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rPr>
                        <a:t>742r0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cr-d3-0-txvector-rxvector-parameters-part2</a:t>
                      </a:r>
                    </a:p>
                  </a:txBody>
                  <a:tcPr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  Bo Sun</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a:t>
                      </a:r>
                    </a:p>
                    <a:p>
                      <a:pPr marL="0" marR="0" algn="ctr">
                        <a:spcBef>
                          <a:spcPts val="0"/>
                        </a:spcBef>
                        <a:spcAft>
                          <a:spcPts val="0"/>
                        </a:spcAft>
                      </a:pPr>
                      <a:r>
                        <a:rPr lang="en-US" sz="1000" dirty="0">
                          <a:solidFill>
                            <a:schemeClr val="tx1"/>
                          </a:solidFill>
                          <a:effectLst/>
                          <a:latin typeface="+mn-lt"/>
                          <a:ea typeface="Times New Roman" panose="02020603050405020304" pitchFamily="18" charset="0"/>
                        </a:rPr>
                        <a:t>Tue</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781r0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36.3.2.5 20 MHz operating non-AP EHT STAs participating in wider bandwidth OFDMA</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rPr>
                        <a:t>502r1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 for 36.3.14</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Zhi Mao</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865r0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 271 comment resolution for CID 17704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Kanke Wu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rgbClr val="7030A0"/>
                        </a:solidFill>
                        <a:latin typeface="+mn-lt"/>
                        <a:ea typeface="+mn-ea"/>
                        <a:cs typeface="+mn-cs"/>
                      </a:endParaRPr>
                    </a:p>
                  </a:txBody>
                  <a:tcPr marL="0" marR="9525" marT="9525" marB="0" anchor="b"/>
                </a:tc>
                <a:tc>
                  <a:txBody>
                    <a:bodyPr/>
                    <a:lstStyle/>
                    <a:p>
                      <a:pPr algn="l" fontAlgn="b"/>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37117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rgbClr val="7030A0"/>
                        </a:solidFill>
                        <a:latin typeface="+mn-lt"/>
                        <a:ea typeface="+mn-ea"/>
                        <a:cs typeface="+mn-cs"/>
                      </a:endParaRPr>
                    </a:p>
                  </a:txBody>
                  <a:tcPr marL="0" marR="9525" marT="9525" marB="0" anchor="b"/>
                </a:tc>
                <a:tc>
                  <a:txBody>
                    <a:bodyPr/>
                    <a:lstStyle/>
                    <a:p>
                      <a:pPr algn="l" fontAlgn="b"/>
                      <a:endParaRPr lang="en-US" sz="9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rgbClr val="7030A0"/>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586449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66449207"/>
              </p:ext>
            </p:extLst>
          </p:nvPr>
        </p:nvGraphicFramePr>
        <p:xfrm>
          <a:off x="851217" y="1582301"/>
          <a:ext cx="7736269" cy="425280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361r3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Reconfiguration ML element - part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SP-6C-TBD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6C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568r0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CIDs assigned to Abhi -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Abhishek Patil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04/26</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548r3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LB271 Security Comment Resolutions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Michael Montemurro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30C</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458r0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23C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673r0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 CR for MICS CIDs</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Abdel K. Ajami</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693r0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BTM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10C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effectLst/>
                          <a:latin typeface="Times New Roman" panose="02020603050405020304" pitchFamily="18" charset="0"/>
                          <a:ea typeface="Times New Roman" panose="02020603050405020304" pitchFamily="18" charset="0"/>
                          <a:hlinkClick r:id="rId9"/>
                        </a:rPr>
                        <a:t>373r0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000" kern="1200" dirty="0">
                          <a:solidFill>
                            <a:srgbClr val="000000"/>
                          </a:solidFill>
                          <a:effectLst/>
                          <a:latin typeface="Times New Roman" panose="02020603050405020304" pitchFamily="18" charset="0"/>
                          <a:ea typeface="Times New Roman" panose="02020603050405020304" pitchFamily="18" charset="0"/>
                        </a:rPr>
                        <a:t>LB271 CR for Two BQRs</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7C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720r0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LB271-4.9.6 (MLO reference model)</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12C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746r0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35.14 part 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dirty="0">
                          <a:effectLst/>
                          <a:latin typeface="Times New Roman" panose="02020603050405020304" pitchFamily="18" charset="0"/>
                          <a:ea typeface="Times New Roman" panose="02020603050405020304" pitchFamily="18" charset="0"/>
                        </a:rPr>
                        <a:t>	9C</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745r0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35.3.18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	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3084583"/>
              </p:ext>
            </p:extLst>
          </p:nvPr>
        </p:nvGraphicFramePr>
        <p:xfrm>
          <a:off x="851217" y="1582301"/>
          <a:ext cx="7736269" cy="402456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754r0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R-TWT -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20C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757r1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CR for LB271 CIDs - Part3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tabLst>
                          <a:tab pos="184785" algn="l"/>
                          <a:tab pos="251460" algn="ctr"/>
                        </a:tabLst>
                      </a:pPr>
                      <a:r>
                        <a:rPr lang="en-GB" sz="1000" kern="1200">
                          <a:effectLst/>
                          <a:latin typeface="+mn-lt"/>
                          <a:ea typeface="Times New Roman" panose="02020603050405020304" pitchFamily="18" charset="0"/>
                        </a:rPr>
                        <a:t>	10C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731r0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Security Comment Resolutions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Michael Montemurro</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786r0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 16338</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mn-lt"/>
                          <a:ea typeface="Times New Roman" panose="02020603050405020304" pitchFamily="18" charset="0"/>
                        </a:rPr>
                        <a:t>Juseong</a:t>
                      </a:r>
                      <a:r>
                        <a:rPr lang="en-GB" sz="1000" kern="1200" dirty="0">
                          <a:solidFill>
                            <a:srgbClr val="000000"/>
                          </a:solidFill>
                          <a:effectLst/>
                          <a:latin typeface="+mn-lt"/>
                          <a:ea typeface="Times New Roman" panose="02020603050405020304" pitchFamily="18" charset="0"/>
                        </a:rPr>
                        <a:t> Moon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738r0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Clause 35.3.7.4.2 -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Arik Klein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13C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CIDs in 35.3.12.4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25C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7"/>
                        </a:rPr>
                        <a:t>791r0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mn-lt"/>
                          <a:ea typeface="Times New Roman" panose="02020603050405020304" pitchFamily="18" charset="0"/>
                        </a:rPr>
                        <a:t> CR for CIDs in 35.3.23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Laurent Cariou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8"/>
                        </a:rPr>
                        <a:t>796r0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CR for R-TWT - Part 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9"/>
                        </a:rPr>
                        <a:t>802r0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 16415 on 35.3.17 Enhanced multi-link single radio operation</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Liuming Lu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10"/>
                        </a:rPr>
                        <a:t>803r1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cr-for-35.3.7.1.7-Part-II</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11"/>
                        </a:rPr>
                        <a:t>772r1</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Resolution of EPCS EDCA-Related CIDs</a:t>
                      </a:r>
                    </a:p>
                  </a:txBody>
                  <a:tcPr marL="9525" marR="9525" marT="9525" marB="0"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14C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2"/>
                        </a:rPr>
                        <a:t>572r4</a:t>
                      </a:r>
                      <a:endParaRPr lang="en-US" sz="1000" b="0" i="0" kern="1200" dirty="0">
                        <a:solidFill>
                          <a:schemeClr val="tx1"/>
                        </a:solidFill>
                        <a:latin typeface="+mn-lt"/>
                        <a:ea typeface="+mn-ea"/>
                        <a:cs typeface="+mn-cs"/>
                      </a:endParaRPr>
                    </a:p>
                  </a:txBody>
                  <a:tcPr marL="0" marR="9525" marT="9525" marB="0" anchor="b"/>
                </a:tc>
                <a:tc>
                  <a:txBody>
                    <a:bodyPr/>
                    <a:lstStyle/>
                    <a:p>
                      <a:pPr algn="l"/>
                      <a:r>
                        <a:rPr lang="en-US" sz="1000" b="0" dirty="0">
                          <a:effectLst/>
                        </a:rPr>
                        <a:t>CR CL35 EMLSR part3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4C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90044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68810791"/>
              </p:ext>
            </p:extLst>
          </p:nvPr>
        </p:nvGraphicFramePr>
        <p:xfrm>
          <a:off x="851217" y="1582301"/>
          <a:ext cx="7736269" cy="39632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2"/>
                        </a:rPr>
                        <a:t>643r7</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CIDs assigned to Abhi - Part 4</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678r4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miscellaneous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588r3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590r4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CIDs in 35.3.7.1.x</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Laurent Cariou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a:t>
                      </a: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395r4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35.3.19</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Kaiying Lu</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824r0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35.3.16.5</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FF0000"/>
                          </a:solidFill>
                          <a:latin typeface="+mn-lt"/>
                          <a:ea typeface="+mn-ea"/>
                          <a:cs typeface="+mn-cs"/>
                        </a:rPr>
                        <a:t>825r0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35.3.7.1.3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Yongho Seok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SomeC</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691r0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842r0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cr-for-subclause-35-3-24-aligned 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latin typeface="+mn-lt"/>
                          <a:ea typeface="+mn-ea"/>
                          <a:cs typeface="+mn-cs"/>
                          <a:hlinkClick r:id="rId8"/>
                        </a:rPr>
                        <a:t>841r0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TWT Information frame for RTWT</a:t>
                      </a: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787r0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16309</a:t>
                      </a:r>
                    </a:p>
                  </a:txBody>
                  <a:tcPr marL="9525" marR="9525" marT="9525" marB="0" anchor="b"/>
                </a:tc>
                <a:tc>
                  <a:txBody>
                    <a:bodyPr/>
                    <a:lstStyle/>
                    <a:p>
                      <a:pPr marL="0" marR="0" algn="ctr">
                        <a:spcBef>
                          <a:spcPts val="0"/>
                        </a:spcBef>
                        <a:spcAft>
                          <a:spcPts val="0"/>
                        </a:spcAft>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FF0000"/>
                          </a:solidFill>
                          <a:latin typeface="+mn-lt"/>
                          <a:ea typeface="+mn-ea"/>
                          <a:cs typeface="+mn-cs"/>
                          <a:hlinkClick r:id="rId10"/>
                        </a:rPr>
                        <a:t>788r0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CID 16333 and 16340</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err="1">
                          <a:solidFill>
                            <a:schemeClr val="tx1"/>
                          </a:solidFill>
                          <a:latin typeface="+mn-lt"/>
                          <a:ea typeface="+mn-ea"/>
                          <a:cs typeface="+mn-cs"/>
                        </a:rPr>
                        <a:t>Juseong</a:t>
                      </a:r>
                      <a:r>
                        <a:rPr lang="en-US" sz="1000" b="0" i="0" kern="1200" dirty="0">
                          <a:solidFill>
                            <a:schemeClr val="tx1"/>
                          </a:solidFill>
                          <a:latin typeface="+mn-lt"/>
                          <a:ea typeface="+mn-ea"/>
                          <a:cs typeface="+mn-cs"/>
                        </a:rPr>
                        <a:t> Moon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517202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47502627"/>
              </p:ext>
            </p:extLst>
          </p:nvPr>
        </p:nvGraphicFramePr>
        <p:xfrm>
          <a:off x="851217" y="1582301"/>
          <a:ext cx="7736269" cy="3826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98914">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2"/>
                        </a:rPr>
                        <a:t>266r1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EMLSR link change with AP MLD's link enablement/disablement operation</a:t>
                      </a:r>
                    </a:p>
                  </a:txBody>
                  <a:tcPr anchor="b"/>
                </a:tc>
                <a:tc>
                  <a:txBody>
                    <a:bodyPr/>
                    <a:lstStyle/>
                    <a:p>
                      <a:pPr marL="0" marR="0" algn="ctr">
                        <a:spcBef>
                          <a:spcPts val="0"/>
                        </a:spcBef>
                        <a:spcAft>
                          <a:spcPts val="0"/>
                        </a:spcAft>
                      </a:pPr>
                      <a:r>
                        <a:rPr lang="en-US" sz="1000" dirty="0" err="1">
                          <a:solidFill>
                            <a:schemeClr val="tx1"/>
                          </a:solidFill>
                          <a:effectLst/>
                          <a:latin typeface="+mn-lt"/>
                          <a:ea typeface="Times New Roman" panose="02020603050405020304" pitchFamily="18" charset="0"/>
                        </a:rPr>
                        <a:t>Juseong</a:t>
                      </a:r>
                      <a:r>
                        <a:rPr lang="en-US" sz="1000" dirty="0">
                          <a:solidFill>
                            <a:schemeClr val="tx1"/>
                          </a:solidFill>
                          <a:effectLst/>
                          <a:latin typeface="+mn-lt"/>
                          <a:ea typeface="Times New Roman" panose="02020603050405020304" pitchFamily="18" charset="0"/>
                        </a:rPr>
                        <a:t> Moon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3"/>
                        </a:rPr>
                        <a:t>763r0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err="1">
                          <a:solidFill>
                            <a:schemeClr val="tx1"/>
                          </a:solidFill>
                          <a:effectLst/>
                          <a:latin typeface="+mn-lt"/>
                          <a:ea typeface="+mn-ea"/>
                          <a:cs typeface="+mn-cs"/>
                        </a:rPr>
                        <a:t>cr</a:t>
                      </a:r>
                      <a:r>
                        <a:rPr lang="en-US" sz="1000" b="0" i="0" kern="1200" dirty="0">
                          <a:solidFill>
                            <a:schemeClr val="tx1"/>
                          </a:solidFill>
                          <a:effectLst/>
                          <a:latin typeface="+mn-lt"/>
                          <a:ea typeface="+mn-ea"/>
                          <a:cs typeface="+mn-cs"/>
                        </a:rPr>
                        <a:t>-of-</a:t>
                      </a:r>
                      <a:r>
                        <a:rPr lang="en-US" sz="1000" b="0" i="0" kern="1200" dirty="0" err="1">
                          <a:solidFill>
                            <a:schemeClr val="tx1"/>
                          </a:solidFill>
                          <a:effectLst/>
                          <a:latin typeface="+mn-lt"/>
                          <a:ea typeface="+mn-ea"/>
                          <a:cs typeface="+mn-cs"/>
                        </a:rPr>
                        <a:t>nstr</a:t>
                      </a:r>
                      <a:r>
                        <a:rPr lang="en-US" sz="1000" b="0" i="0" kern="1200" dirty="0">
                          <a:solidFill>
                            <a:schemeClr val="tx1"/>
                          </a:solidFill>
                          <a:effectLst/>
                          <a:latin typeface="+mn-lt"/>
                          <a:ea typeface="+mn-ea"/>
                          <a:cs typeface="+mn-cs"/>
                        </a:rPr>
                        <a:t>-status-update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4"/>
                        </a:rPr>
                        <a:t>627r4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 SP 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638r3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Subclause 35.3.15-Part 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SP 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609r0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CR-SCS-related-CIDs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466r0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9.3.3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Gaurang Naik</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1847678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(Post Q)</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86144401"/>
              </p:ext>
            </p:extLst>
          </p:nvPr>
        </p:nvGraphicFramePr>
        <p:xfrm>
          <a:off x="851217" y="1582301"/>
          <a:ext cx="7736269" cy="455038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mn-lt"/>
                          <a:ea typeface="Times New Roman" panose="02020603050405020304" pitchFamily="18" charset="0"/>
                          <a:hlinkClick r:id="rId2"/>
                        </a:rPr>
                        <a:t>747r0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CR CL35 EMLSR deferred CIDs</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Def-6C 03/16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6C</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504r2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effectLst/>
                          <a:latin typeface="+mn-lt"/>
                          <a:ea typeface="Times New Roman" panose="02020603050405020304" pitchFamily="18" charset="0"/>
                        </a:rPr>
                        <a:t>cr</a:t>
                      </a:r>
                      <a:r>
                        <a:rPr lang="en-GB" sz="1000" kern="1200" dirty="0">
                          <a:effectLst/>
                          <a:latin typeface="+mn-lt"/>
                          <a:ea typeface="Times New Roman" panose="02020603050405020304" pitchFamily="18" charset="0"/>
                        </a:rPr>
                        <a:t> cl35 </a:t>
                      </a:r>
                      <a:r>
                        <a:rPr lang="en-GB" sz="1000" kern="1200" dirty="0" err="1">
                          <a:effectLst/>
                          <a:latin typeface="+mn-lt"/>
                          <a:ea typeface="Times New Roman" panose="02020603050405020304" pitchFamily="18" charset="0"/>
                        </a:rPr>
                        <a:t>mlti</a:t>
                      </a:r>
                      <a:r>
                        <a:rPr lang="en-GB" sz="1000" kern="1200" dirty="0">
                          <a:effectLst/>
                          <a:latin typeface="+mn-lt"/>
                          <a:ea typeface="Times New Roman" panose="02020603050405020304" pitchFamily="18" charset="0"/>
                        </a:rPr>
                        <a:t> part1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Def-9C 04/06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4"/>
                        </a:rPr>
                        <a:t>296r5</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MS Gothic" panose="020B0609070205080204" pitchFamily="49" charset="-128"/>
                        </a:rPr>
                        <a:t>LB271: CIDs assigned to Abhi - Part 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mn-lt"/>
                          <a:ea typeface="Times New Roman" panose="02020603050405020304" pitchFamily="18" charset="0"/>
                        </a:rPr>
                        <a:t>Abhishek Patil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5"/>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CIDs on TWT</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Def-1C 03/28</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00FF"/>
                          </a:solidFill>
                          <a:effectLst/>
                          <a:latin typeface="+mn-lt"/>
                          <a:ea typeface="Times New Roman" panose="02020603050405020304" pitchFamily="18" charset="0"/>
                          <a:hlinkClick r:id="rId2"/>
                        </a:rPr>
                        <a:t>747r0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mn-lt"/>
                          <a:ea typeface="MS Gothic" panose="020B0609070205080204" pitchFamily="49" charset="-128"/>
                        </a:rPr>
                        <a:t>CR CL35 EMLSR deferred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Def-6C 03/16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6C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6"/>
                        </a:rPr>
                        <a:t>330r5</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Def-5C 04/05</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7"/>
                        </a:rPr>
                        <a:t>384r2</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 CR for TWT Info Frame</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Def-3C </a:t>
                      </a:r>
                      <a:r>
                        <a:rPr lang="en-GB" sz="1000" kern="1200" dirty="0" err="1">
                          <a:solidFill>
                            <a:srgbClr val="FF0000"/>
                          </a:solidFill>
                          <a:effectLst/>
                          <a:latin typeface="+mn-lt"/>
                          <a:ea typeface="Times New Roman" panose="02020603050405020304" pitchFamily="18" charset="0"/>
                        </a:rPr>
                        <a:t>OnceUponATime</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9886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https://web.cvent.com/event/c8c74da9-42ef-4650-bbf6-d33d40c6bedc/summary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solidFill>
                  <a:srgbClr val="00B050"/>
                </a:solidFill>
              </a:rPr>
              <a:t>Summary from March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273r2</a:t>
            </a:r>
            <a:endParaRPr lang="en-US" sz="1400" dirty="0">
              <a:solidFill>
                <a:srgbClr val="00B050"/>
              </a:solidFill>
            </a:endParaRPr>
          </a:p>
          <a:p>
            <a:pPr lvl="0">
              <a:buFont typeface="Arial" panose="020B0604020202020204" pitchFamily="34" charset="0"/>
              <a:buChar char="•"/>
            </a:pPr>
            <a:r>
              <a:rPr lang="en-GB" sz="1400" dirty="0"/>
              <a:t>PAR Extension Request: </a:t>
            </a:r>
            <a:r>
              <a:rPr lang="en-GB" sz="1400" dirty="0">
                <a:solidFill>
                  <a:srgbClr val="00B050"/>
                </a:solidFill>
                <a:hlinkClick r:id="rId3">
                  <a:extLst>
                    <a:ext uri="{A12FA001-AC4F-418D-AE19-62706E023703}">
                      <ahyp:hlinkClr xmlns:ahyp="http://schemas.microsoft.com/office/drawing/2018/hyperlinkcolor" val="tx"/>
                    </a:ext>
                  </a:extLst>
                </a:hlinkClick>
              </a:rPr>
              <a:t>23/654</a:t>
            </a:r>
            <a:endParaRPr lang="en-GB"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306r0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35.5.2-part 1 						Yanjun Sun 		[25C-19GT]</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518r0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LB271 CR for 9 3 1 22 4 					Yanjun Sun 		[5C-4GT]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519r0</a:t>
            </a:r>
            <a:r>
              <a:rPr lang="en-GB" sz="1200" i="0" u="none" strike="noStrike" kern="1200" dirty="0">
                <a:solidFill>
                  <a:srgbClr val="00B050"/>
                </a:solidFill>
                <a:effectLst/>
                <a:ea typeface="Times New Roman" panose="02020603050405020304" pitchFamily="18" charset="0"/>
              </a:rPr>
              <a:t> LB271 CR for 9 3 1 22 5 					Yanjun Sun 		[15C]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9.3.1.19–part1 					Genadiy Tsodik 	[4C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492r0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Section 9.3.1.19–part2 					Genadiy Tsodik 	[3C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701r0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CIDs on Coexistence Assurance document 			Sigurd Schelstraete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716r0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clause 6.3 							Yan Li  		[5C]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689r0</a:t>
            </a:r>
            <a:r>
              <a:rPr lang="en-GB" sz="1200" i="0" u="none" strike="noStrike" kern="1200" dirty="0">
                <a:solidFill>
                  <a:srgbClr val="00B050"/>
                </a:solidFill>
                <a:effectLst/>
                <a:ea typeface="Times New Roman" panose="02020603050405020304" pitchFamily="18" charset="0"/>
              </a:rPr>
              <a:t> CR for 9.4.2.313.4 supported EHT-MCS And NSS Set field</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Yunbo Li 		[6C]</a:t>
            </a:r>
            <a:endParaRPr lang="en-GB" sz="12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Mar. meeting,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t>Since the March plenary</a:t>
            </a:r>
          </a:p>
          <a:p>
            <a:pPr marL="800100" lvl="1" indent="-342900">
              <a:buFont typeface="Arial" panose="020B0604020202020204" pitchFamily="34" charset="0"/>
              <a:buChar char="•"/>
            </a:pPr>
            <a:r>
              <a:rPr lang="en-US" sz="1400" dirty="0"/>
              <a:t>Delivered IEEE802.11be D3.1, </a:t>
            </a:r>
          </a:p>
          <a:p>
            <a:pPr marL="1200150" lvl="2" indent="-285750">
              <a:buFont typeface="Arial" panose="020B0604020202020204" pitchFamily="34" charset="0"/>
              <a:buChar char="•"/>
            </a:pPr>
            <a:r>
              <a:rPr lang="en-US" sz="1200" dirty="0"/>
              <a:t>Draft is available in the members area</a:t>
            </a:r>
          </a:p>
          <a:p>
            <a:pPr marL="800100" lvl="1" indent="-342900">
              <a:buFont typeface="Arial" panose="020B0604020202020204" pitchFamily="34" charset="0"/>
              <a:buChar char="•"/>
            </a:pPr>
            <a:r>
              <a:rPr lang="en-US" sz="1400" dirty="0"/>
              <a:t>Held 11 telcos between March &amp; May (</a:t>
            </a:r>
            <a:r>
              <a:rPr lang="en-US" sz="1400" dirty="0">
                <a:hlinkClick r:id="rId2"/>
              </a:rPr>
              <a:t>11-23/509</a:t>
            </a:r>
            <a:r>
              <a:rPr lang="en-US" sz="1400" dirty="0"/>
              <a:t>)</a:t>
            </a:r>
          </a:p>
          <a:p>
            <a:pPr marL="1200150" lvl="2" indent="-285750">
              <a:buFont typeface="Arial" panose="020B0604020202020204" pitchFamily="34" charset="0"/>
              <a:buChar char="•"/>
            </a:pPr>
            <a:r>
              <a:rPr lang="en-US" sz="1200" dirty="0"/>
              <a:t>2 Joint, and 1 MAC/PHY, and 8 MAC telcos</a:t>
            </a:r>
          </a:p>
          <a:p>
            <a:pPr marL="1200150" lvl="2" indent="-285750">
              <a:buFont typeface="Arial" panose="020B0604020202020204" pitchFamily="34" charset="0"/>
              <a:buChar char="•"/>
            </a:pPr>
            <a:r>
              <a:rPr lang="en-US" sz="1200" dirty="0"/>
              <a:t>Resolved*: ~360 MAC, ~115 Joint, and ~15 PHY comments</a:t>
            </a:r>
          </a:p>
          <a:p>
            <a:pPr marL="800100" lvl="1" indent="-342900">
              <a:buFont typeface="Arial" panose="020B0604020202020204" pitchFamily="34" charset="0"/>
              <a:buChar char="•"/>
            </a:pPr>
            <a:r>
              <a:rPr lang="en-US" sz="1400" dirty="0"/>
              <a:t>Held 3-day MAC ad-hoc in San Jose, CA (</a:t>
            </a:r>
            <a:r>
              <a:rPr lang="en-US" sz="1400" dirty="0">
                <a:hlinkClick r:id="rId3"/>
              </a:rPr>
              <a:t>11-23/599</a:t>
            </a:r>
            <a:r>
              <a:rPr lang="en-US" sz="1400" dirty="0"/>
              <a:t>)</a:t>
            </a:r>
          </a:p>
          <a:p>
            <a:pPr marL="1200150" lvl="2" indent="-285750">
              <a:buFont typeface="Arial" panose="020B0604020202020204" pitchFamily="34" charset="0"/>
              <a:buChar char="•"/>
            </a:pPr>
            <a:r>
              <a:rPr lang="en-US" sz="1200" dirty="0"/>
              <a:t>During which an additional ~460 comments were resolved*</a:t>
            </a:r>
          </a:p>
          <a:p>
            <a:pPr marL="1200150" lvl="2" indent="-285750">
              <a:buFont typeface="Arial" panose="020B0604020202020204" pitchFamily="34" charset="0"/>
              <a:buChar char="•"/>
            </a:pPr>
            <a:endParaRPr lang="en-US" sz="1200" dirty="0"/>
          </a:p>
          <a:p>
            <a:pPr>
              <a:buFont typeface="Arial" panose="020B0604020202020204" pitchFamily="34" charset="0"/>
              <a:buChar char="•"/>
            </a:pPr>
            <a:r>
              <a:rPr lang="en-US" sz="1600" dirty="0"/>
              <a:t>Targets for May interim</a:t>
            </a:r>
          </a:p>
          <a:p>
            <a:pPr marL="800100" lvl="1" indent="-342900">
              <a:buFont typeface="Arial" panose="020B0604020202020204" pitchFamily="34" charset="0"/>
              <a:buChar char="•"/>
            </a:pPr>
            <a:r>
              <a:rPr lang="en-US" sz="1400" dirty="0"/>
              <a:t>Continue LB271 comment resolutions &amp; discuss any technical presentations</a:t>
            </a:r>
          </a:p>
          <a:p>
            <a:pPr marL="800100" lvl="1" indent="-342900">
              <a:buFont typeface="Arial" panose="020B0604020202020204" pitchFamily="34" charset="0"/>
              <a:buChar char="•"/>
            </a:pPr>
            <a:r>
              <a:rPr lang="en-US" sz="1400" dirty="0"/>
              <a:t>Update TGbe timeline, and extend TGbe PAR deadline </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May 2023</a:t>
            </a:r>
            <a:endParaRPr lang="en-GB" dirty="0"/>
          </a:p>
        </p:txBody>
      </p:sp>
      <p:grpSp>
        <p:nvGrpSpPr>
          <p:cNvPr id="3" name="Group 2">
            <a:extLst>
              <a:ext uri="{FF2B5EF4-FFF2-40B4-BE49-F238E27FC236}">
                <a16:creationId xmlns:a16="http://schemas.microsoft.com/office/drawing/2014/main" id="{DF0C0642-461B-9525-0BD4-9E2A35A729F7}"/>
              </a:ext>
            </a:extLst>
          </p:cNvPr>
          <p:cNvGrpSpPr/>
          <p:nvPr/>
        </p:nvGrpSpPr>
        <p:grpSpPr>
          <a:xfrm>
            <a:off x="5638800" y="1524000"/>
            <a:ext cx="3448171" cy="2583300"/>
            <a:chOff x="8370510" y="2206414"/>
            <a:chExt cx="3448171" cy="2583300"/>
          </a:xfrm>
        </p:grpSpPr>
        <p:pic>
          <p:nvPicPr>
            <p:cNvPr id="7" name="Picture 6">
              <a:extLst>
                <a:ext uri="{FF2B5EF4-FFF2-40B4-BE49-F238E27FC236}">
                  <a16:creationId xmlns:a16="http://schemas.microsoft.com/office/drawing/2014/main" id="{2A358CCF-D8D6-EC1A-647C-2784FB84F7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70510" y="2206414"/>
              <a:ext cx="3448171" cy="2583300"/>
            </a:xfrm>
            <a:prstGeom prst="rect">
              <a:avLst/>
            </a:prstGeom>
            <a:noFill/>
            <a:ln>
              <a:noFill/>
            </a:ln>
          </p:spPr>
        </p:pic>
        <p:sp>
          <p:nvSpPr>
            <p:cNvPr id="8" name="Rectangle 7">
              <a:extLst>
                <a:ext uri="{FF2B5EF4-FFF2-40B4-BE49-F238E27FC236}">
                  <a16:creationId xmlns:a16="http://schemas.microsoft.com/office/drawing/2014/main" id="{7A38D30E-1855-A615-C72B-B8738CEB9D63}"/>
                </a:ext>
              </a:extLst>
            </p:cNvPr>
            <p:cNvSpPr/>
            <p:nvPr/>
          </p:nvSpPr>
          <p:spPr bwMode="auto">
            <a:xfrm>
              <a:off x="8883865" y="3539244"/>
              <a:ext cx="533400" cy="96343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7AFAC3CE-900C-2BC2-F1DB-EB58439A5158}"/>
                </a:ext>
              </a:extLst>
            </p:cNvPr>
            <p:cNvSpPr/>
            <p:nvPr/>
          </p:nvSpPr>
          <p:spPr bwMode="auto">
            <a:xfrm>
              <a:off x="9552995" y="3383156"/>
              <a:ext cx="533400" cy="11195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F0C34C8-0808-5B9A-CB7A-ED34750F752E}"/>
                </a:ext>
              </a:extLst>
            </p:cNvPr>
            <p:cNvSpPr/>
            <p:nvPr/>
          </p:nvSpPr>
          <p:spPr bwMode="auto">
            <a:xfrm>
              <a:off x="10210800" y="3657601"/>
              <a:ext cx="536509" cy="84648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D9316B9E-B999-D038-ACB9-F449AA3C3A23}"/>
                </a:ext>
              </a:extLst>
            </p:cNvPr>
            <p:cNvSpPr/>
            <p:nvPr/>
          </p:nvSpPr>
          <p:spPr bwMode="auto">
            <a:xfrm>
              <a:off x="10896844" y="3429000"/>
              <a:ext cx="533400" cy="107508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grpSp>
      <p:pic>
        <p:nvPicPr>
          <p:cNvPr id="17" name="Picture 16">
            <a:extLst>
              <a:ext uri="{FF2B5EF4-FFF2-40B4-BE49-F238E27FC236}">
                <a16:creationId xmlns:a16="http://schemas.microsoft.com/office/drawing/2014/main" id="{4F1FA7BC-1D5D-AEC9-D17B-94144990471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695829" y="3893535"/>
            <a:ext cx="3448171" cy="2583466"/>
          </a:xfrm>
          <a:prstGeom prst="rect">
            <a:avLst/>
          </a:prstGeom>
          <a:noFill/>
          <a:ln>
            <a:noFill/>
          </a:ln>
        </p:spPr>
      </p:pic>
    </p:spTree>
    <p:extLst>
      <p:ext uri="{BB962C8B-B14F-4D97-AF65-F5344CB8AC3E}">
        <p14:creationId xmlns:p14="http://schemas.microsoft.com/office/powerpoint/2010/main" val="1843331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548r0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LB271 Security Comment Resolutions Part 1</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Michael Montemurro</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30C</a:t>
            </a:r>
            <a:r>
              <a:rPr lang="en-US" sz="1400" b="0" i="0" u="none" strike="noStrike" kern="1200" dirty="0">
                <a:solidFill>
                  <a:srgbClr val="00B050"/>
                </a:solidFill>
                <a:effectLst/>
                <a:latin typeface="Arial" panose="020B0604020202020204" pitchFamily="34" charset="0"/>
                <a:ea typeface="Times New Roman" panose="02020603050405020304" pitchFamily="18" charset="0"/>
              </a:rPr>
              <a:t>]</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458r0</a:t>
            </a:r>
            <a:r>
              <a:rPr lang="en-GB" sz="1400" b="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CRs for 35.8.4 R-TWT announcement</a:t>
            </a:r>
            <a:r>
              <a:rPr lang="en-US" sz="1400" dirty="0">
                <a:solidFill>
                  <a:srgbClr val="00B050"/>
                </a:solidFill>
                <a:latin typeface="Arial" panose="020B0604020202020204" pitchFamily="34"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Chunyu Hu</a:t>
            </a:r>
            <a:r>
              <a:rPr lang="en-US" sz="1400" kern="1200" dirty="0">
                <a:solidFill>
                  <a:srgbClr val="00B050"/>
                </a:solidFill>
                <a:latin typeface="Arial" panose="020B0604020202020204" pitchFamily="34" charset="0"/>
                <a:ea typeface="Times New Roman" panose="02020603050405020304" pitchFamily="18" charset="0"/>
              </a:rPr>
              <a:t> 			[</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23C]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673r0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693r0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on BTM 							Guogang Huang 		[10C</a:t>
            </a:r>
            <a:r>
              <a:rPr lang="en-US" sz="1400" dirty="0">
                <a:solidFill>
                  <a:schemeClr val="bg1">
                    <a:lumMod val="65000"/>
                  </a:schemeClr>
                </a:solidFill>
                <a:latin typeface="Arial" panose="020B0604020202020204" pitchFamily="34" charset="0"/>
              </a:rPr>
              <a:t>]</a:t>
            </a: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373r0</a:t>
            </a:r>
            <a:r>
              <a:rPr lang="en-US"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LB271 CR for Two BQRs</a:t>
            </a:r>
            <a:r>
              <a:rPr lang="en-US" sz="1400" b="0" dirty="0">
                <a:solidFill>
                  <a:schemeClr val="bg1">
                    <a:lumMod val="65000"/>
                  </a:schemeClr>
                </a:solidFill>
                <a:latin typeface="Arial" panose="020B0604020202020204" pitchFamily="34"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Yunbo Li</a:t>
            </a:r>
            <a:r>
              <a:rPr lang="en-US" sz="1400" b="0" kern="1200" dirty="0">
                <a:solidFill>
                  <a:schemeClr val="bg1">
                    <a:lumMod val="65000"/>
                  </a:schemeClr>
                </a:solidFill>
                <a:latin typeface="Arial" panose="020B0604020202020204" pitchFamily="34"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720r0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746r0</a:t>
            </a:r>
            <a:r>
              <a:rPr lang="en-GB" sz="1400" b="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4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35.14 part 2 						Liwen Chu 			[9C]</a:t>
            </a:r>
          </a:p>
          <a:p>
            <a:pPr lvl="1">
              <a:buFont typeface="Arial" panose="020B0604020202020204" pitchFamily="34" charset="0"/>
              <a:buChar char="•"/>
            </a:pPr>
            <a:r>
              <a:rPr lang="en-GB" sz="14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738r0</a:t>
            </a:r>
            <a:r>
              <a:rPr lang="en-GB" sz="1400" i="0" u="sng" strike="noStrike" kern="1200" dirty="0">
                <a:solidFill>
                  <a:schemeClr val="bg1">
                    <a:lumMod val="65000"/>
                  </a:schemeClr>
                </a:solidFill>
                <a:effectLst/>
                <a:ea typeface="Times New Roman" panose="02020603050405020304" pitchFamily="18" charset="0"/>
              </a:rPr>
              <a:t> </a:t>
            </a:r>
            <a:r>
              <a:rPr lang="en-GB" sz="1400" i="0" u="none" strike="noStrike" kern="1200" dirty="0">
                <a:solidFill>
                  <a:schemeClr val="bg1">
                    <a:lumMod val="65000"/>
                  </a:schemeClr>
                </a:solidFill>
                <a:effectLst/>
                <a:ea typeface="Times New Roman" panose="02020603050405020304" pitchFamily="18" charset="0"/>
              </a:rPr>
              <a:t>CR for Clause 35.3.7.4.2 - Part 2 				Arik Klein			[13C]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542r0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3 							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533r0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EHT-SIG Part 2</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Ross J. Yu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611r1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EHT PPE Thresholds Field</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11]</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652r1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CIDs 15325, 15326 and 17178</a:t>
            </a:r>
            <a:r>
              <a:rPr lang="en-US" sz="1400" dirty="0">
                <a:solidFill>
                  <a:srgbClr val="00B050"/>
                </a:solidFill>
              </a:rPr>
              <a:t> 					</a:t>
            </a:r>
            <a:r>
              <a:rPr lang="en-GB" sz="1400" i="0" u="none" strike="noStrike" kern="1200" dirty="0" err="1">
                <a:solidFill>
                  <a:srgbClr val="00B050"/>
                </a:solidFill>
                <a:effectLst/>
                <a:ea typeface="Times New Roman" panose="02020603050405020304" pitchFamily="18" charset="0"/>
              </a:rPr>
              <a:t>Mengshi</a:t>
            </a:r>
            <a:r>
              <a:rPr lang="en-GB" sz="1400" i="0" u="none" strike="noStrike" kern="1200" dirty="0">
                <a:solidFill>
                  <a:srgbClr val="00B050"/>
                </a:solidFill>
                <a:effectLst/>
                <a:ea typeface="Times New Roman" panose="02020603050405020304" pitchFamily="18" charset="0"/>
              </a:rPr>
              <a:t> Hu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3]</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682r0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 271 comment resolutions for CRs in 9.4.2.313.3</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Kanke Wu</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52]</a:t>
            </a:r>
            <a:endParaRPr lang="en-US" sz="1400" dirty="0">
              <a:solidFill>
                <a:srgbClr val="00B050"/>
              </a:solidFill>
            </a:endParaRP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687r0</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CR for 36.3.7 overview of the PPDU encoding process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686r0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36.2.6 Support for non-HT, HT, VHT and HE formats</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Bo Gong</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4]</a:t>
            </a:r>
            <a:endParaRPr lang="en-US" sz="1400" b="1"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685r0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cr-for-36.2.4-PHY CONFIG_VECTOR</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Bo Gong </a:t>
            </a:r>
            <a:r>
              <a:rPr lang="en-US" sz="1400" b="0" dirty="0">
                <a:solidFill>
                  <a:srgbClr val="00B050"/>
                </a:solidFill>
              </a:rPr>
              <a:t> 		[</a:t>
            </a:r>
            <a:r>
              <a:rPr lang="en-GB" sz="1400" b="0" i="0" u="none" strike="noStrike" kern="1200" dirty="0">
                <a:solidFill>
                  <a:srgbClr val="00B050"/>
                </a:solidFill>
                <a:effectLst/>
                <a:ea typeface="Times New Roman" panose="02020603050405020304" pitchFamily="18" charset="0"/>
              </a:rPr>
              <a:t>3</a:t>
            </a:r>
            <a:r>
              <a:rPr lang="en-US" sz="1400" b="0" dirty="0">
                <a:solidFill>
                  <a:srgbClr val="00B050"/>
                </a:solidFill>
              </a:rPr>
              <a:t>]</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699r0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CID 17146 									S. Schelstraete 	[1]</a:t>
            </a:r>
            <a:endParaRPr lang="en-GB" sz="14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505590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2"/>
              </a:rPr>
              <a:t>458r0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CRs for 35.8.4 R-TWT announcement</a:t>
            </a:r>
            <a:r>
              <a:rPr lang="en-US" sz="140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Chunyu Hu</a:t>
            </a:r>
            <a:r>
              <a:rPr lang="en-US" sz="140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23C]</a:t>
            </a:r>
            <a:endParaRPr lang="en-US" sz="1400" dirty="0">
              <a:latin typeface="Arial" panose="020B0604020202020204" pitchFamily="34" charset="0"/>
            </a:endParaRP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3"/>
              </a:rPr>
              <a:t>673r0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 CR for MICS CIDs 				Abdel K. Ajami 		[9C]</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4"/>
              </a:rPr>
              <a:t>693r0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on BTM 							Guogang Huang 		[10C</a:t>
            </a:r>
            <a:r>
              <a:rPr lang="en-US" sz="1400" dirty="0">
                <a:latin typeface="Arial" panose="020B0604020202020204" pitchFamily="34" charset="0"/>
              </a:rPr>
              <a:t>]</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373r0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 for Two BQRs</a:t>
            </a:r>
            <a:r>
              <a:rPr lang="en-US" sz="1400" b="0" dirty="0">
                <a:latin typeface="Arial" panose="020B0604020202020204" pitchFamily="34"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Yunbo Li</a:t>
            </a:r>
            <a:r>
              <a:rPr lang="en-US" sz="1400" b="0" kern="1200" dirty="0">
                <a:solidFill>
                  <a:srgbClr val="000000"/>
                </a:solidFill>
                <a:latin typeface="Arial" panose="020B0604020202020204" pitchFamily="34"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7C]</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6"/>
              </a:rPr>
              <a:t>720r0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LB271-4.9.6 (MLO reference model) 			Duncan Ho 			[12C] </a:t>
            </a:r>
          </a:p>
          <a:p>
            <a:pPr lvl="1">
              <a:buFont typeface="Arial" panose="020B0604020202020204" pitchFamily="34" charset="0"/>
              <a:buChar char="•"/>
            </a:pP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hlinkClick r:id="rId7"/>
              </a:rPr>
              <a:t>746r0</a:t>
            </a:r>
            <a:r>
              <a:rPr lang="en-GB" sz="1400" b="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35.14 part 2 						Liwen Chu 			[9C]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253423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2"/>
              </a:rPr>
              <a:t>670r0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3.2</a:t>
            </a:r>
            <a:r>
              <a:rPr lang="en-US" sz="1400" dirty="0">
                <a:latin typeface="Arial" panose="020B0604020202020204" pitchFamily="34"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Dongguk Lim 	[11]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3"/>
              </a:rPr>
              <a:t>826r0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cr</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-for-CID 17229 and 17231 					</a:t>
            </a:r>
            <a:r>
              <a:rPr lang="en-US" sz="14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Li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2]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MS Gothic" panose="020B0609070205080204" pitchFamily="49" charset="-128"/>
                <a:hlinkClick r:id="rId4"/>
              </a:rPr>
              <a:t>741r0</a:t>
            </a: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 cr-d3-0-txvector-rxvector-parameters-part1</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Bo Sun 		[33] </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5"/>
              </a:rPr>
              <a:t>742r0</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cr-d3-0-txvector-rxvector-parameters-part2 			Bo Sun 		[1] </a:t>
            </a:r>
          </a:p>
          <a:p>
            <a:pPr lvl="1">
              <a:buFont typeface="Arial" panose="020B0604020202020204" pitchFamily="34" charset="0"/>
              <a:buChar char="•"/>
            </a:pPr>
            <a:r>
              <a:rPr lang="en-US" sz="1400" i="0" u="none" strike="noStrike" kern="1200" dirty="0">
                <a:solidFill>
                  <a:srgbClr val="FF0000"/>
                </a:solidFill>
                <a:effectLst/>
                <a:latin typeface="Times New Roman" panose="02020603050405020304" pitchFamily="18" charset="0"/>
                <a:ea typeface="Times New Roman" panose="02020603050405020304" pitchFamily="18" charset="0"/>
              </a:rPr>
              <a:t>781r0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 for 36.3.2.5 20 MHz operating non-AP EHT STAs participating in wider bandwidth OFDMA 									Eunsung Park 	[3]</a:t>
            </a:r>
          </a:p>
          <a:p>
            <a:pPr lvl="1">
              <a:buFont typeface="Arial" panose="020B0604020202020204" pitchFamily="34" charset="0"/>
              <a:buChar char="•"/>
            </a:pPr>
            <a:r>
              <a:rPr lang="en-US" sz="1400" i="0" u="none" strike="noStrike" kern="1200" dirty="0">
                <a:solidFill>
                  <a:srgbClr val="7030A0"/>
                </a:solidFill>
                <a:effectLst/>
                <a:latin typeface="Times New Roman" panose="02020603050405020304" pitchFamily="18" charset="0"/>
                <a:ea typeface="Times New Roman" panose="02020603050405020304" pitchFamily="18" charset="0"/>
                <a:hlinkClick r:id="rId6"/>
              </a:rPr>
              <a:t>502r1</a:t>
            </a:r>
            <a:r>
              <a:rPr lang="en-US" sz="1400" i="0" u="none" strike="noStrike" kern="1200" dirty="0">
                <a:solidFill>
                  <a:srgbClr val="7030A0"/>
                </a:solidFill>
                <a:effectLst/>
                <a:latin typeface="Times New Roman" panose="02020603050405020304" pitchFamily="18" charset="0"/>
                <a:ea typeface="Times New Roman" panose="02020603050405020304" pitchFamily="18"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CRs for 36.3.14 							Zhi Mao 		[6]</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865r0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comment resolution for CID 17704 			Kanke Wu 		[1]</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882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738r0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Clause 35.3.7.4.2 - Part 2 					Arik Klein   	 	     [13C]</a:t>
            </a:r>
            <a:endParaRPr lang="en-GB" sz="1400" dirty="0"/>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754r0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2 						Kumail Haider 	     [20C]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4"/>
              </a:rPr>
              <a:t>757r1</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LB271 CIDs - Part3 					Rubayet Shafin 	     [10C] </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5"/>
              </a:rPr>
              <a:t>731r0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Security Comment Resolutions Part 2 				Michael Montemurro [15C]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6"/>
              </a:rPr>
              <a:t>786r0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CID 16338 							</a:t>
            </a:r>
            <a:r>
              <a:rPr lang="en-GB" sz="1400" i="0" u="none" strike="noStrike" kern="1200" dirty="0" err="1">
                <a:solidFill>
                  <a:srgbClr val="000000"/>
                </a:solidFill>
                <a:effectLst/>
                <a:ea typeface="Times New Roman" panose="02020603050405020304" pitchFamily="18" charset="0"/>
              </a:rPr>
              <a:t>Juseong</a:t>
            </a:r>
            <a:r>
              <a:rPr lang="en-GB" sz="1400" i="0" u="none" strike="noStrike" kern="1200" dirty="0">
                <a:solidFill>
                  <a:srgbClr val="000000"/>
                </a:solidFill>
                <a:effectLst/>
                <a:ea typeface="Times New Roman" panose="02020603050405020304" pitchFamily="18" charset="0"/>
              </a:rPr>
              <a:t> Moon 	     [1C]</a:t>
            </a:r>
            <a:endParaRPr lang="en-US" sz="1400" i="0" u="none" strike="noStrike" dirty="0">
              <a:effectLst/>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7"/>
              </a:rPr>
              <a:t>791r0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 CR for CIDs in 35.3.23 						Laurent Cariou           [8C]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8"/>
              </a:rPr>
              <a:t>796r0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R-TWT - Part 3 						Kumail Haider           [5C]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2"/>
              </a:rPr>
              <a:t>689r0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effectLst/>
                <a:ea typeface="Times New Roman" panose="02020603050405020304" pitchFamily="18" charset="0"/>
              </a:rPr>
              <a:t>CR for 9.4.2.313.4 supported EHT-MCS And NSS Set field</a:t>
            </a:r>
            <a:r>
              <a:rPr lang="en-US" sz="1400" dirty="0"/>
              <a:t> 	</a:t>
            </a:r>
            <a:r>
              <a:rPr lang="en-GB" sz="1400" i="0" u="none" strike="noStrike" kern="1200" dirty="0">
                <a:effectLst/>
                <a:ea typeface="Times New Roman" panose="02020603050405020304" pitchFamily="18" charset="0"/>
              </a:rPr>
              <a:t>Yunbo Li 	[6C]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630r0</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35.7.2 Part II 							Zinan Lin 	[17C]</a:t>
            </a:r>
            <a:endParaRPr lang="en-US" sz="1400" dirty="0"/>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4"/>
              </a:rPr>
              <a:t>306r2</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35.5.2-part 1 								Yanjun Sun 	[10C]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5"/>
              </a:rPr>
              <a:t>519r0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9.3.1.22.5 								Yanjun Sun 	[17C] </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hlinkClick r:id="rId6"/>
              </a:rPr>
              <a:t>520r0</a:t>
            </a:r>
            <a:r>
              <a:rPr lang="en-GB" sz="1400" i="0" u="none" strike="noStrike" kern="1200" dirty="0">
                <a:solidFill>
                  <a:srgbClr val="FF0000"/>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9.3.1.22.9 								Yanjun Sun</a:t>
            </a:r>
            <a:r>
              <a:rPr lang="en-US" sz="1400" dirty="0"/>
              <a:t> 	[</a:t>
            </a:r>
            <a:r>
              <a:rPr lang="en-GB" sz="1400" i="0" u="none" strike="noStrike" kern="1200" dirty="0">
                <a:solidFill>
                  <a:srgbClr val="000000"/>
                </a:solidFill>
                <a:effectLst/>
                <a:ea typeface="Times New Roman" panose="02020603050405020304" pitchFamily="18" charset="0"/>
              </a:rPr>
              <a:t>18C]</a:t>
            </a:r>
            <a:endParaRPr lang="en-GB" sz="1400" dirty="0"/>
          </a:p>
          <a:p>
            <a:pPr>
              <a:buFont typeface="Arial" panose="020B0604020202020204" pitchFamily="34" charset="0"/>
              <a:buChar char="•"/>
            </a:pPr>
            <a:r>
              <a:rPr lang="en-US" altLang="en-US" sz="1800" dirty="0">
                <a:solidFill>
                  <a:schemeClr val="tx1"/>
                </a:solidFill>
              </a:rPr>
              <a:t>Motions (including approving minutes): </a:t>
            </a:r>
            <a:r>
              <a:rPr lang="en-US" altLang="en-US" sz="1800" dirty="0">
                <a:solidFill>
                  <a:schemeClr val="tx1"/>
                </a:solidFill>
                <a:hlinkClick r:id="rId7"/>
              </a:rPr>
              <a:t>11-23/442r7</a:t>
            </a:r>
            <a:endParaRPr lang="en-GB" sz="1800" dirty="0">
              <a:solidFill>
                <a:srgbClr val="00B050"/>
              </a:solidFill>
            </a:endParaRPr>
          </a:p>
          <a:p>
            <a:pPr lvl="0">
              <a:buFont typeface="Arial" panose="020B0604020202020204" pitchFamily="34" charset="0"/>
              <a:buChar char="•"/>
            </a:pPr>
            <a:r>
              <a:rPr lang="en-GB" sz="1800" dirty="0"/>
              <a:t>Submissions: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FF0000"/>
                </a:solidFill>
                <a:effectLst/>
                <a:ea typeface="Times New Roman" panose="02020603050405020304" pitchFamily="18" charset="0"/>
                <a:hlinkClick r:id="rId2"/>
              </a:rPr>
              <a:t>802r0</a:t>
            </a:r>
            <a:r>
              <a:rPr lang="en-US" sz="1400" i="0" u="none" strike="noStrike" kern="1200" dirty="0">
                <a:solidFill>
                  <a:srgbClr val="FF0000"/>
                </a:solidFill>
                <a:effectLst/>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CR for CID 16415 on 35.3.17 EMLSR operation 		Liuming Lu 		     [</a:t>
            </a:r>
            <a:r>
              <a:rPr lang="en-GB" sz="1400" i="0" u="none" strike="noStrike" kern="1200" dirty="0">
                <a:solidFill>
                  <a:srgbClr val="000000"/>
                </a:solidFill>
                <a:effectLst/>
                <a:ea typeface="Times New Roman" panose="02020603050405020304" pitchFamily="18" charset="0"/>
              </a:rPr>
              <a:t>1C]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3"/>
              </a:rPr>
              <a:t>803r1</a:t>
            </a:r>
            <a:r>
              <a:rPr lang="en-US" sz="1400" i="0" u="none" strike="noStrike" kern="1200" dirty="0">
                <a:solidFill>
                  <a:srgbClr val="000000"/>
                </a:solidFill>
                <a:effectLst/>
                <a:ea typeface="MS Gothic" panose="020B0609070205080204" pitchFamily="49" charset="-128"/>
              </a:rPr>
              <a:t> cr-for-35.3.7.1.7-Part-II </a:t>
            </a:r>
            <a:r>
              <a:rPr lang="en-US" sz="1400" i="0" u="none" strike="noStrike" kern="1200" dirty="0">
                <a:solidFill>
                  <a:srgbClr val="000000"/>
                </a:solidFill>
                <a:effectLst/>
                <a:ea typeface="Times New Roman" panose="02020603050405020304" pitchFamily="18" charset="0"/>
              </a:rPr>
              <a:t> 						Jason Y. Guo 	     [</a:t>
            </a:r>
            <a:r>
              <a:rPr lang="en-GB" sz="1400" i="0" u="none" strike="noStrike" kern="1200" dirty="0">
                <a:solidFill>
                  <a:srgbClr val="000000"/>
                </a:solidFill>
                <a:effectLst/>
                <a:ea typeface="Times New Roman" panose="02020603050405020304" pitchFamily="18" charset="0"/>
              </a:rPr>
              <a:t>8C]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4"/>
              </a:rPr>
              <a:t>772r1</a:t>
            </a:r>
            <a:r>
              <a:rPr lang="en-US" sz="1400" i="0" u="none" strike="noStrike" kern="1200" dirty="0">
                <a:solidFill>
                  <a:srgbClr val="000000"/>
                </a:solidFill>
                <a:effectLst/>
                <a:ea typeface="MS Gothic" panose="020B0609070205080204" pitchFamily="49" charset="-128"/>
              </a:rPr>
              <a:t> Resolution of EPCS EDCA-Related CIDs 			</a:t>
            </a:r>
            <a:r>
              <a:rPr lang="en-US" sz="1400" i="0" u="none" strike="noStrike" kern="1200" dirty="0">
                <a:solidFill>
                  <a:srgbClr val="000000"/>
                </a:solidFill>
                <a:effectLst/>
                <a:ea typeface="Times New Roman" panose="02020603050405020304" pitchFamily="18" charset="0"/>
              </a:rPr>
              <a:t>John Wullert               [</a:t>
            </a:r>
            <a:r>
              <a:rPr lang="en-GB" sz="1400" i="0" u="none" strike="noStrike" kern="1200" dirty="0">
                <a:solidFill>
                  <a:srgbClr val="000000"/>
                </a:solidFill>
                <a:effectLst/>
                <a:ea typeface="Times New Roman" panose="02020603050405020304" pitchFamily="18" charset="0"/>
              </a:rPr>
              <a:t>14C] </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5"/>
              </a:rPr>
              <a:t>572r4</a:t>
            </a:r>
            <a:r>
              <a:rPr lang="en-US" sz="1400" i="0" u="none" strike="noStrike" kern="1200" dirty="0">
                <a:solidFill>
                  <a:srgbClr val="000000"/>
                </a:solidFill>
                <a:effectLst/>
                <a:ea typeface="MS Gothic" panose="020B0609070205080204" pitchFamily="49" charset="-128"/>
              </a:rPr>
              <a:t> CR CL35 EMLSR part3 						</a:t>
            </a:r>
            <a:r>
              <a:rPr lang="en-US" sz="1400" i="0" u="none" strike="noStrike" kern="1200" dirty="0">
                <a:solidFill>
                  <a:srgbClr val="000000"/>
                </a:solidFill>
                <a:effectLst/>
                <a:ea typeface="Times New Roman" panose="02020603050405020304" pitchFamily="18" charset="0"/>
              </a:rPr>
              <a:t>Minyoung Park          [8C] </a:t>
            </a: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05428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367r2</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LB271 CRs on 9.4.1.71 			Jinyoung Chun 	[SP 2C] </a:t>
            </a:r>
          </a:p>
          <a:p>
            <a:pPr lvl="1">
              <a:buFont typeface="Arial" panose="020B0604020202020204" pitchFamily="34" charset="0"/>
              <a:buChar char="•"/>
            </a:pPr>
            <a:r>
              <a:rPr lang="en-GB" sz="1400" i="0" u="none" strike="noStrike" kern="1200" dirty="0">
                <a:solidFill>
                  <a:srgbClr val="FF0000"/>
                </a:solidFill>
                <a:effectLst/>
                <a:latin typeface="Times New Roman" panose="02020603050405020304" pitchFamily="18" charset="0"/>
                <a:ea typeface="Times New Roman" panose="02020603050405020304" pitchFamily="18" charset="0"/>
                <a:hlinkClick r:id="rId3"/>
              </a:rPr>
              <a:t>728r0</a:t>
            </a:r>
            <a:r>
              <a:rPr lang="en-GB" sz="14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 for 35.15.2 				Yanjun Sun 		[18C]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4"/>
              </a:rPr>
              <a:t>735r0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12.2.10 fixes 					Brian Hart 		[</a:t>
            </a:r>
            <a:r>
              <a:rPr lang="en-GB" sz="1400" i="0" u="none" strike="noStrike" kern="1200" dirty="0" err="1">
                <a:solidFill>
                  <a:srgbClr val="000000"/>
                </a:solidFill>
                <a:effectLst/>
                <a:latin typeface="Times New Roman" panose="02020603050405020304" pitchFamily="18" charset="0"/>
                <a:ea typeface="Times New Roman" panose="02020603050405020304" pitchFamily="18" charset="0"/>
              </a:rPr>
              <a:t>NoC</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5"/>
              </a:rPr>
              <a:t>672r0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9.4.1.73 			Dongguk Lim 	[8C] </a:t>
            </a:r>
          </a:p>
          <a:p>
            <a:pPr lvl="1">
              <a:buFont typeface="Arial" panose="020B0604020202020204" pitchFamily="34" charset="0"/>
              <a:buChar char="•"/>
            </a:pPr>
            <a:r>
              <a:rPr lang="en-GB" sz="1400" i="0" u="sng" strike="noStrike" kern="1200" dirty="0">
                <a:solidFill>
                  <a:srgbClr val="0000FF"/>
                </a:solidFill>
                <a:effectLst/>
                <a:latin typeface="Times New Roman" panose="02020603050405020304" pitchFamily="18" charset="0"/>
                <a:ea typeface="Times New Roman" panose="02020603050405020304" pitchFamily="18" charset="0"/>
                <a:hlinkClick r:id="rId6"/>
              </a:rPr>
              <a:t>671r0</a:t>
            </a:r>
            <a:r>
              <a:rPr lang="en-GB" sz="14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CR-for-Clause 9.4.1.72 			Dongguk Lim 	[6C]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317r2</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cr_d30_Miscs. 				Xiaogang Chen 	[</a:t>
            </a:r>
            <a:r>
              <a:rPr lang="en-GB" sz="1400" i="0" u="none" strike="noStrike" kern="1200" dirty="0">
                <a:solidFill>
                  <a:srgbClr val="000000"/>
                </a:solidFill>
                <a:effectLst/>
                <a:latin typeface="Times New Roman" panose="02020603050405020304" pitchFamily="18" charset="0"/>
                <a:ea typeface="Times New Roman" panose="02020603050405020304" pitchFamily="18" charset="0"/>
              </a:rPr>
              <a:t>10C]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602r0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LB 271 CR for 9.2.4.8 			Hanqing Lou 	[2C]</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t>TGbe Editor’s Report:</a:t>
            </a:r>
          </a:p>
          <a:p>
            <a:pPr lvl="0">
              <a:buFont typeface="Arial" panose="020B0604020202020204" pitchFamily="34" charset="0"/>
              <a:buChar char="•"/>
            </a:pPr>
            <a:r>
              <a:rPr lang="en-GB" sz="1400" dirty="0"/>
              <a:t>CR Status: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t>Motions:</a:t>
            </a:r>
          </a:p>
          <a:p>
            <a:pPr lvl="0">
              <a:buFont typeface="Arial" panose="020B0604020202020204" pitchFamily="34" charset="0"/>
              <a:buChar char="•"/>
            </a:pPr>
            <a:r>
              <a:rPr lang="en-US" sz="1400" dirty="0"/>
              <a:t>Goals for July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 ~</a:t>
            </a:r>
          </a:p>
          <a:p>
            <a:pPr>
              <a:buFont typeface="Arial" panose="020B0604020202020204" pitchFamily="34" charset="0"/>
              <a:buChar char="•"/>
            </a:pPr>
            <a:r>
              <a:rPr lang="en-US" sz="1600" dirty="0"/>
              <a:t>Joint: ~</a:t>
            </a:r>
          </a:p>
          <a:p>
            <a:pPr>
              <a:buFont typeface="Arial" panose="020B0604020202020204" pitchFamily="34" charset="0"/>
              <a:buChar char="•"/>
            </a:pPr>
            <a:r>
              <a:rPr lang="en-US" sz="1600" dirty="0"/>
              <a:t>Total: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July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to hold a (mixed mode) MAC Ad-hoc in </a:t>
            </a:r>
            <a:r>
              <a:rPr lang="en-US" dirty="0">
                <a:solidFill>
                  <a:schemeClr val="tx1"/>
                </a:solidFill>
              </a:rPr>
              <a:t>Berlin</a:t>
            </a:r>
            <a:r>
              <a:rPr lang="en-US" dirty="0"/>
              <a:t>, Germany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a:t>
            </a:r>
            <a:r>
              <a:rPr lang="en-US" altLang="en-US" sz="1400" strike="sngStrike" dirty="0">
                <a:solidFill>
                  <a:srgbClr val="FF0000"/>
                </a:solidFill>
              </a:rPr>
              <a:t>May</a:t>
            </a:r>
            <a:r>
              <a:rPr lang="en-US" altLang="en-US" sz="1400" u="sng" dirty="0">
                <a:solidFill>
                  <a:srgbClr val="FF0000"/>
                </a:solidFill>
              </a:rPr>
              <a:t> July </a:t>
            </a:r>
            <a:r>
              <a:rPr lang="en-US" altLang="en-US" sz="1400" dirty="0"/>
              <a:t>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147212</TotalTime>
  <Words>5641</Words>
  <Application>Microsoft Office PowerPoint</Application>
  <PresentationFormat>On-screen Show (4:3)</PresentationFormat>
  <Paragraphs>1180</Paragraphs>
  <Slides>50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Arial</vt:lpstr>
      <vt:lpstr>Arial Black</vt:lpstr>
      <vt:lpstr>Calibri</vt:lpstr>
      <vt:lpstr>Monotype Sorts</vt:lpstr>
      <vt:lpstr>Times New Roman</vt:lpstr>
      <vt:lpstr>Wingdings</vt:lpstr>
      <vt:lpstr>Office Theme</vt:lpstr>
      <vt:lpstr>Document</vt:lpstr>
      <vt:lpstr>TGbe May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PHY Submission’s List 3</vt:lpstr>
      <vt:lpstr>MAC Submission’s List 1</vt:lpstr>
      <vt:lpstr>MAC Submission’s List 2</vt:lpstr>
      <vt:lpstr>MAC Submission’s List 3</vt:lpstr>
      <vt:lpstr>MAC Submission’s List 4</vt:lpstr>
      <vt:lpstr>MAC Submission’s List (Post Q)</vt:lpstr>
      <vt:lpstr>Monday Joint Agenda-AM2</vt:lpstr>
      <vt:lpstr>Summary from Mar. meeting, &amp; conf calls</vt:lpstr>
      <vt:lpstr>Monday MAC Agenda–PM1</vt:lpstr>
      <vt:lpstr>Monday PHY Agenda–PM1</vt:lpstr>
      <vt:lpstr>Tuesday MAC Agenda–AM1</vt:lpstr>
      <vt:lpstr>Tuesday PHY Agenda–AM2</vt:lpstr>
      <vt:lpstr>Tuesday MAC Agenda–AM2</vt:lpstr>
      <vt:lpstr>Tuesday Joint Agenda-PM1</vt:lpstr>
      <vt:lpstr>Tuesday PHY Agenda–PM2</vt:lpstr>
      <vt:lpstr>Tuesday MAC Agenda–PM2</vt:lpstr>
      <vt:lpstr>Tuesday MAC Agenda–EVE</vt:lpstr>
      <vt:lpstr>Wednesday Joint Agenda-AM2</vt:lpstr>
      <vt:lpstr>Wednesday MAC Agenda–PM2</vt:lpstr>
      <vt:lpstr>Thursday Joint Agenda-AM1</vt:lpstr>
      <vt:lpstr>Thursday Joint Agenda-PM1</vt:lpstr>
      <vt:lpstr>LB271 CR Status</vt:lpstr>
      <vt:lpstr>Goals for July 2023</vt:lpstr>
      <vt:lpstr>Teleconference Plan</vt:lpstr>
      <vt:lpstr>Ad-Hoc Plan</vt:lpstr>
      <vt:lpstr>TGbe Timeline Update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2023-05-15T22:55:44Z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