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401" r:id="rId24"/>
    <p:sldId id="997" r:id="rId25"/>
    <p:sldId id="394" r:id="rId26"/>
    <p:sldId id="982" r:id="rId27"/>
    <p:sldId id="983" r:id="rId28"/>
    <p:sldId id="984" r:id="rId29"/>
    <p:sldId id="985" r:id="rId30"/>
    <p:sldId id="346" r:id="rId31"/>
    <p:sldId id="365" r:id="rId32"/>
    <p:sldId id="371" r:id="rId33"/>
    <p:sldId id="986" r:id="rId34"/>
    <p:sldId id="987" r:id="rId35"/>
    <p:sldId id="988" r:id="rId36"/>
    <p:sldId id="989" r:id="rId37"/>
    <p:sldId id="396" r:id="rId38"/>
    <p:sldId id="990" r:id="rId39"/>
    <p:sldId id="991" r:id="rId40"/>
    <p:sldId id="992" r:id="rId41"/>
    <p:sldId id="400" r:id="rId42"/>
    <p:sldId id="995" r:id="rId43"/>
    <p:sldId id="994" r:id="rId44"/>
    <p:sldId id="356" r:id="rId45"/>
    <p:sldId id="368" r:id="rId46"/>
    <p:sldId id="362" r:id="rId47"/>
    <p:sldId id="387" r:id="rId48"/>
    <p:sldId id="375" r:id="rId49"/>
    <p:sldId id="981" r:id="rId50"/>
    <p:sldId id="32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499BAC-471B-4105-9FAC-2971E1489190}" v="182" dt="2023-05-14T19:50:18.9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56"/>
        </pc:sldMasterMkLst>
        <pc:spChg chg="mod">
          <ac:chgData name="Alfred Asterjadhi" userId="39de57b9-85c0-4fd1-aaac-8ca2b6560ad0" providerId="ADAL" clId="{E9045064-67C2-4B1A-BF15-4F22A04C4EC4}" dt="2021-01-11T03:07:26.69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56"/>
        </pc:sldMasterMkLst>
        <pc:spChg chg="mod">
          <ac:chgData name="Alfred Asterjadhi" userId="39de57b9-85c0-4fd1-aaac-8ca2b6560ad0" providerId="ADAL" clId="{D52CAEDF-2ECE-45CC-8978-1AD054FE17F7}" dt="2022-02-13T16:40:45.716"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56"/>
        </pc:sldMasterMkLst>
        <pc:spChg chg="mod">
          <ac:chgData name="Alfred Asterjadhi" userId="39de57b9-85c0-4fd1-aaac-8ca2b6560ad0" providerId="ADAL" clId="{8C32956B-7D9B-4F14-B129-AA061317A39C}" dt="2023-01-18T16:07:10.833" v="4434" actId="6549"/>
          <ac:spMkLst>
            <pc:docMk/>
            <pc:sldMasterMk cId="0" sldId="2147483656"/>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56"/>
        </pc:sldMasterMkLst>
        <pc:spChg chg="mod">
          <ac:chgData name="Alfred Asterjadhi" userId="39de57b9-85c0-4fd1-aaac-8ca2b6560ad0" providerId="ADAL" clId="{FFD2CA1A-D627-48AF-904E-0B34A676288B}" dt="2021-03-08T21:40:23.836" v="1" actId="20577"/>
          <ac:spMkLst>
            <pc:docMk/>
            <pc:sldMasterMk cId="0" sldId="2147483656"/>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56"/>
        </pc:sldMasterMkLst>
        <pc:spChg chg="mod">
          <ac:chgData name="Alfred Asterjadhi" userId="39de57b9-85c0-4fd1-aaac-8ca2b6560ad0" providerId="ADAL" clId="{E22CD4EF-417E-4B6E-9D38-F386018525A9}" dt="2022-05-16T15:36:25.021" v="4849" actId="6549"/>
          <ac:spMkLst>
            <pc:docMk/>
            <pc:sldMasterMk cId="0" sldId="2147483656"/>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56"/>
        </pc:sldMasterMkLst>
        <pc:spChg chg="mod">
          <ac:chgData name="Alfred Asterjadhi" userId="39de57b9-85c0-4fd1-aaac-8ca2b6560ad0" providerId="ADAL" clId="{1C51924A-3D97-49EE-91FC-9272D8755293}" dt="2022-11-17T09:18:06.313" v="7968" actId="6549"/>
          <ac:spMkLst>
            <pc:docMk/>
            <pc:sldMasterMk cId="0" sldId="2147483656"/>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56"/>
        </pc:sldMasterMkLst>
        <pc:spChg chg="mod">
          <ac:chgData name="Alfred Asterjadhi" userId="39de57b9-85c0-4fd1-aaac-8ca2b6560ad0" providerId="ADAL" clId="{7C8208EE-2C77-440D-B88C-937D8C7E182C}" dt="2022-04-08T21:07:22.996" v="4" actId="6549"/>
          <ac:spMkLst>
            <pc:docMk/>
            <pc:sldMasterMk cId="0" sldId="2147483656"/>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56"/>
        </pc:sldMasterMkLst>
        <pc:spChg chg="mod">
          <ac:chgData name="Alfred Asterjadhi" userId="39de57b9-85c0-4fd1-aaac-8ca2b6560ad0" providerId="ADAL" clId="{1E18AAEB-E61A-4A1B-B178-35214D088A11}" dt="2021-01-15T16:22:52.81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56"/>
        </pc:sldMasterMkLst>
        <pc:spChg chg="mod">
          <ac:chgData name="Alfred Asterjadhi" userId="39de57b9-85c0-4fd1-aaac-8ca2b6560ad0" providerId="ADAL" clId="{A0612C61-9E1C-4649-B042-3CF952C74FE7}" dt="2022-06-06T23:17:46.496" v="5" actId="20577"/>
          <ac:spMkLst>
            <pc:docMk/>
            <pc:sldMasterMk cId="0" sldId="2147483656"/>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56"/>
        </pc:sldMasterMkLst>
        <pc:spChg chg="mod">
          <ac:chgData name="Alfred Asterjadhi" userId="39de57b9-85c0-4fd1-aaac-8ca2b6560ad0" providerId="ADAL" clId="{B4F7BA3C-DFC6-48F9-A62B-B03D2B47DB6D}" dt="2021-03-06T19:05:48.809" v="1386" actId="20577"/>
          <ac:spMkLst>
            <pc:docMk/>
            <pc:sldMasterMk cId="0" sldId="2147483656"/>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56"/>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56"/>
        </pc:sldMasterMkLst>
        <pc:spChg chg="mod">
          <ac:chgData name="Alfred Asterjadhi" userId="39de57b9-85c0-4fd1-aaac-8ca2b6560ad0" providerId="ADAL" clId="{2248E934-3500-4918-B85C-34C108D1ABCA}" dt="2021-10-03T17:29:31.474" v="75" actId="20577"/>
          <ac:spMkLst>
            <pc:docMk/>
            <pc:sldMasterMk cId="0" sldId="2147483656"/>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56"/>
            <ac:spMk id="1027"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56"/>
        </pc:sldMasterMkLst>
        <pc:spChg chg="mod">
          <ac:chgData name="Alfred Asterjadhi" userId="39de57b9-85c0-4fd1-aaac-8ca2b6560ad0" providerId="ADAL" clId="{BE754A84-70C3-4888-8420-055C327C2C9E}" dt="2021-01-11T14:51:05.180"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56"/>
        </pc:sldMasterMkLst>
        <pc:spChg chg="mod">
          <ac:chgData name="Alfred Asterjadhi" userId="39de57b9-85c0-4fd1-aaac-8ca2b6560ad0" providerId="ADAL" clId="{00DE37C6-547E-42E2-9EA8-EB8385FEB4FC}" dt="2021-11-15T18:40:57.597" v="358" actId="6549"/>
          <ac:spMkLst>
            <pc:docMk/>
            <pc:sldMasterMk cId="0" sldId="2147483656"/>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56"/>
        </pc:sldMasterMkLst>
        <pc:spChg chg="mod">
          <ac:chgData name="Alfred Asterjadhi" userId="39de57b9-85c0-4fd1-aaac-8ca2b6560ad0" providerId="ADAL" clId="{0ED796F5-1B1A-4EFC-965A-F7D95960A21E}" dt="2023-02-06T15:33:05.636" v="389" actId="20577"/>
          <ac:spMkLst>
            <pc:docMk/>
            <pc:sldMasterMk cId="0" sldId="2147483656"/>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56"/>
            <ac:spMk id="1027" creationId="{00000000-0000-0000-0000-000000000000}"/>
          </ac:spMkLst>
        </pc:spChg>
      </pc:sldMasterChg>
    </pc:docChg>
  </pc:docChgLst>
  <pc:docChgLst>
    <pc:chgData name="Alfred Asterjadhi" userId="39de57b9-85c0-4fd1-aaac-8ca2b6560ad0" providerId="ADAL" clId="{1364283B-51A1-41B2-A689-C84FAA0BD34C}"/>
    <pc:docChg chg="undo custSel addSld delSld modSld modMainMaster">
      <pc:chgData name="Alfred Asterjadhi" userId="39de57b9-85c0-4fd1-aaac-8ca2b6560ad0" providerId="ADAL" clId="{1364283B-51A1-41B2-A689-C84FAA0BD34C}" dt="2023-04-17T20:55:05.530" v="656" actId="20577"/>
      <pc:docMkLst>
        <pc:docMk/>
      </pc:docMkLst>
      <pc:sldChg chg="modSp mod">
        <pc:chgData name="Alfred Asterjadhi" userId="39de57b9-85c0-4fd1-aaac-8ca2b6560ad0" providerId="ADAL" clId="{1364283B-51A1-41B2-A689-C84FAA0BD34C}" dt="2023-04-03T16:13:12.204" v="17" actId="6549"/>
        <pc:sldMkLst>
          <pc:docMk/>
          <pc:sldMk cId="0" sldId="256"/>
        </pc:sldMkLst>
        <pc:spChg chg="mod">
          <ac:chgData name="Alfred Asterjadhi" userId="39de57b9-85c0-4fd1-aaac-8ca2b6560ad0" providerId="ADAL" clId="{1364283B-51A1-41B2-A689-C84FAA0BD34C}" dt="2023-04-03T16:12:20.688" v="3" actId="20577"/>
          <ac:spMkLst>
            <pc:docMk/>
            <pc:sldMk cId="0" sldId="256"/>
            <ac:spMk id="6" creationId="{00000000-0000-0000-0000-000000000000}"/>
          </ac:spMkLst>
        </pc:spChg>
        <pc:spChg chg="mod">
          <ac:chgData name="Alfred Asterjadhi" userId="39de57b9-85c0-4fd1-aaac-8ca2b6560ad0" providerId="ADAL" clId="{1364283B-51A1-41B2-A689-C84FAA0BD34C}" dt="2023-04-03T16:13:01.477" v="14" actId="20577"/>
          <ac:spMkLst>
            <pc:docMk/>
            <pc:sldMk cId="0" sldId="256"/>
            <ac:spMk id="3073" creationId="{00000000-0000-0000-0000-000000000000}"/>
          </ac:spMkLst>
        </pc:spChg>
        <pc:spChg chg="mod">
          <ac:chgData name="Alfred Asterjadhi" userId="39de57b9-85c0-4fd1-aaac-8ca2b6560ad0" providerId="ADAL" clId="{1364283B-51A1-41B2-A689-C84FAA0BD34C}" dt="2023-04-03T16:13:12.204" v="17" actId="6549"/>
          <ac:spMkLst>
            <pc:docMk/>
            <pc:sldMk cId="0" sldId="256"/>
            <ac:spMk id="3074" creationId="{00000000-0000-0000-0000-000000000000}"/>
          </ac:spMkLst>
        </pc:spChg>
      </pc:sldChg>
      <pc:sldChg chg="modSp mod">
        <pc:chgData name="Alfred Asterjadhi" userId="39de57b9-85c0-4fd1-aaac-8ca2b6560ad0" providerId="ADAL" clId="{1364283B-51A1-41B2-A689-C84FAA0BD34C}" dt="2023-04-03T16:15:29.973" v="36" actId="20577"/>
        <pc:sldMkLst>
          <pc:docMk/>
          <pc:sldMk cId="0" sldId="257"/>
        </pc:sldMkLst>
        <pc:spChg chg="mod">
          <ac:chgData name="Alfred Asterjadhi" userId="39de57b9-85c0-4fd1-aaac-8ca2b6560ad0" providerId="ADAL" clId="{1364283B-51A1-41B2-A689-C84FAA0BD34C}" dt="2023-04-03T16:13:19.485" v="18" actId="20577"/>
          <ac:spMkLst>
            <pc:docMk/>
            <pc:sldMk cId="0" sldId="257"/>
            <ac:spMk id="7" creationId="{4565958B-DD30-4EE7-AF20-DC550898176B}"/>
          </ac:spMkLst>
        </pc:spChg>
        <pc:spChg chg="mod">
          <ac:chgData name="Alfred Asterjadhi" userId="39de57b9-85c0-4fd1-aaac-8ca2b6560ad0" providerId="ADAL" clId="{1364283B-51A1-41B2-A689-C84FAA0BD34C}" dt="2023-04-03T16:15:29.973" v="36" actId="20577"/>
          <ac:spMkLst>
            <pc:docMk/>
            <pc:sldMk cId="0" sldId="257"/>
            <ac:spMk id="4098" creationId="{00000000-0000-0000-0000-000000000000}"/>
          </ac:spMkLst>
        </pc:spChg>
      </pc:sldChg>
      <pc:sldChg chg="modSp mod">
        <pc:chgData name="Alfred Asterjadhi" userId="39de57b9-85c0-4fd1-aaac-8ca2b6560ad0" providerId="ADAL" clId="{1364283B-51A1-41B2-A689-C84FAA0BD34C}" dt="2023-04-03T16:15:56.185" v="38" actId="313"/>
        <pc:sldMkLst>
          <pc:docMk/>
          <pc:sldMk cId="3254182675" sldId="258"/>
        </pc:sldMkLst>
        <pc:spChg chg="mod">
          <ac:chgData name="Alfred Asterjadhi" userId="39de57b9-85c0-4fd1-aaac-8ca2b6560ad0" providerId="ADAL" clId="{1364283B-51A1-41B2-A689-C84FAA0BD34C}" dt="2023-04-03T16:15:56.185" v="38" actId="313"/>
          <ac:spMkLst>
            <pc:docMk/>
            <pc:sldMk cId="3254182675" sldId="258"/>
            <ac:spMk id="7" creationId="{4F62ADF5-BC8B-4EF4-B4E8-C355611EECFF}"/>
          </ac:spMkLst>
        </pc:spChg>
      </pc:sldChg>
      <pc:sldChg chg="modSp mod">
        <pc:chgData name="Alfred Asterjadhi" userId="39de57b9-85c0-4fd1-aaac-8ca2b6560ad0" providerId="ADAL" clId="{1364283B-51A1-41B2-A689-C84FAA0BD34C}" dt="2023-04-03T16:15:57.035" v="40" actId="313"/>
        <pc:sldMkLst>
          <pc:docMk/>
          <pc:sldMk cId="3136880362" sldId="260"/>
        </pc:sldMkLst>
        <pc:spChg chg="mod">
          <ac:chgData name="Alfred Asterjadhi" userId="39de57b9-85c0-4fd1-aaac-8ca2b6560ad0" providerId="ADAL" clId="{1364283B-51A1-41B2-A689-C84FAA0BD34C}" dt="2023-04-03T16:15:57.035" v="40" actId="313"/>
          <ac:spMkLst>
            <pc:docMk/>
            <pc:sldMk cId="3136880362" sldId="260"/>
            <ac:spMk id="7" creationId="{733EE7F5-4D25-4915-8021-FD9EE23E2C32}"/>
          </ac:spMkLst>
        </pc:spChg>
      </pc:sldChg>
      <pc:sldChg chg="modSp mod">
        <pc:chgData name="Alfred Asterjadhi" userId="39de57b9-85c0-4fd1-aaac-8ca2b6560ad0" providerId="ADAL" clId="{1364283B-51A1-41B2-A689-C84FAA0BD34C}" dt="2023-04-03T16:15:57.426" v="42" actId="313"/>
        <pc:sldMkLst>
          <pc:docMk/>
          <pc:sldMk cId="1676196551" sldId="261"/>
        </pc:sldMkLst>
        <pc:spChg chg="mod">
          <ac:chgData name="Alfred Asterjadhi" userId="39de57b9-85c0-4fd1-aaac-8ca2b6560ad0" providerId="ADAL" clId="{1364283B-51A1-41B2-A689-C84FAA0BD34C}" dt="2023-04-03T16:15:57.426" v="42" actId="313"/>
          <ac:spMkLst>
            <pc:docMk/>
            <pc:sldMk cId="1676196551" sldId="261"/>
            <ac:spMk id="7" creationId="{0A0F1EBF-63A8-4C75-8DB7-0D8CD44D0896}"/>
          </ac:spMkLst>
        </pc:spChg>
      </pc:sldChg>
      <pc:sldChg chg="modSp mod">
        <pc:chgData name="Alfred Asterjadhi" userId="39de57b9-85c0-4fd1-aaac-8ca2b6560ad0" providerId="ADAL" clId="{1364283B-51A1-41B2-A689-C84FAA0BD34C}" dt="2023-04-03T16:15:57.872" v="43" actId="313"/>
        <pc:sldMkLst>
          <pc:docMk/>
          <pc:sldMk cId="2927177891" sldId="263"/>
        </pc:sldMkLst>
        <pc:spChg chg="mod">
          <ac:chgData name="Alfred Asterjadhi" userId="39de57b9-85c0-4fd1-aaac-8ca2b6560ad0" providerId="ADAL" clId="{1364283B-51A1-41B2-A689-C84FAA0BD34C}" dt="2023-04-03T16:15:57.872" v="43" actId="313"/>
          <ac:spMkLst>
            <pc:docMk/>
            <pc:sldMk cId="2927177891" sldId="263"/>
            <ac:spMk id="9" creationId="{4BB4CFD1-21C6-467E-AB6E-3577A473F86D}"/>
          </ac:spMkLst>
        </pc:spChg>
      </pc:sldChg>
      <pc:sldChg chg="modSp mod">
        <pc:chgData name="Alfred Asterjadhi" userId="39de57b9-85c0-4fd1-aaac-8ca2b6560ad0" providerId="ADAL" clId="{1364283B-51A1-41B2-A689-C84FAA0BD34C}" dt="2023-04-03T16:15:58.216" v="44" actId="313"/>
        <pc:sldMkLst>
          <pc:docMk/>
          <pc:sldMk cId="4277600907" sldId="264"/>
        </pc:sldMkLst>
        <pc:spChg chg="mod">
          <ac:chgData name="Alfred Asterjadhi" userId="39de57b9-85c0-4fd1-aaac-8ca2b6560ad0" providerId="ADAL" clId="{1364283B-51A1-41B2-A689-C84FAA0BD34C}" dt="2023-04-03T16:15:58.216" v="44" actId="313"/>
          <ac:spMkLst>
            <pc:docMk/>
            <pc:sldMk cId="4277600907" sldId="264"/>
            <ac:spMk id="8" creationId="{B2C4C695-AFB3-4956-B721-DB0805BA0685}"/>
          </ac:spMkLst>
        </pc:spChg>
      </pc:sldChg>
      <pc:sldChg chg="modSp mod">
        <pc:chgData name="Alfred Asterjadhi" userId="39de57b9-85c0-4fd1-aaac-8ca2b6560ad0" providerId="ADAL" clId="{1364283B-51A1-41B2-A689-C84FAA0BD34C}" dt="2023-04-03T16:15:59.176" v="46" actId="313"/>
        <pc:sldMkLst>
          <pc:docMk/>
          <pc:sldMk cId="2436815634" sldId="265"/>
        </pc:sldMkLst>
        <pc:spChg chg="mod">
          <ac:chgData name="Alfred Asterjadhi" userId="39de57b9-85c0-4fd1-aaac-8ca2b6560ad0" providerId="ADAL" clId="{1364283B-51A1-41B2-A689-C84FAA0BD34C}" dt="2023-04-03T16:15:58.584" v="45" actId="313"/>
          <ac:spMkLst>
            <pc:docMk/>
            <pc:sldMk cId="2436815634" sldId="265"/>
            <ac:spMk id="3" creationId="{00000000-0000-0000-0000-000000000000}"/>
          </ac:spMkLst>
        </pc:spChg>
        <pc:spChg chg="mod">
          <ac:chgData name="Alfred Asterjadhi" userId="39de57b9-85c0-4fd1-aaac-8ca2b6560ad0" providerId="ADAL" clId="{1364283B-51A1-41B2-A689-C84FAA0BD34C}" dt="2023-04-03T16:15:59.176" v="46" actId="313"/>
          <ac:spMkLst>
            <pc:docMk/>
            <pc:sldMk cId="2436815634" sldId="265"/>
            <ac:spMk id="9" creationId="{535943CE-0A57-43F4-9844-46B4091CBC16}"/>
          </ac:spMkLst>
        </pc:spChg>
      </pc:sldChg>
      <pc:sldChg chg="modSp mod">
        <pc:chgData name="Alfred Asterjadhi" userId="39de57b9-85c0-4fd1-aaac-8ca2b6560ad0" providerId="ADAL" clId="{1364283B-51A1-41B2-A689-C84FAA0BD34C}" dt="2023-04-03T16:15:59.644" v="47" actId="313"/>
        <pc:sldMkLst>
          <pc:docMk/>
          <pc:sldMk cId="2400177835" sldId="266"/>
        </pc:sldMkLst>
        <pc:spChg chg="mod">
          <ac:chgData name="Alfred Asterjadhi" userId="39de57b9-85c0-4fd1-aaac-8ca2b6560ad0" providerId="ADAL" clId="{1364283B-51A1-41B2-A689-C84FAA0BD34C}" dt="2023-04-03T16:15:59.644" v="47" actId="313"/>
          <ac:spMkLst>
            <pc:docMk/>
            <pc:sldMk cId="2400177835" sldId="266"/>
            <ac:spMk id="8" creationId="{C5505616-1CE2-43B4-878B-31634EEB6CA7}"/>
          </ac:spMkLst>
        </pc:spChg>
      </pc:sldChg>
      <pc:sldChg chg="modSp mod">
        <pc:chgData name="Alfred Asterjadhi" userId="39de57b9-85c0-4fd1-aaac-8ca2b6560ad0" providerId="ADAL" clId="{1364283B-51A1-41B2-A689-C84FAA0BD34C}" dt="2023-04-17T20:54:22.039" v="624" actId="20577"/>
        <pc:sldMkLst>
          <pc:docMk/>
          <pc:sldMk cId="132832093" sldId="267"/>
        </pc:sldMkLst>
        <pc:spChg chg="mod">
          <ac:chgData name="Alfred Asterjadhi" userId="39de57b9-85c0-4fd1-aaac-8ca2b6560ad0" providerId="ADAL" clId="{1364283B-51A1-41B2-A689-C84FAA0BD34C}" dt="2023-04-17T20:54:22.039" v="624" actId="20577"/>
          <ac:spMkLst>
            <pc:docMk/>
            <pc:sldMk cId="132832093" sldId="267"/>
            <ac:spMk id="3" creationId="{00000000-0000-0000-0000-000000000000}"/>
          </ac:spMkLst>
        </pc:spChg>
        <pc:spChg chg="mod">
          <ac:chgData name="Alfred Asterjadhi" userId="39de57b9-85c0-4fd1-aaac-8ca2b6560ad0" providerId="ADAL" clId="{1364283B-51A1-41B2-A689-C84FAA0BD34C}" dt="2023-04-03T16:16:02.214" v="52" actId="313"/>
          <ac:spMkLst>
            <pc:docMk/>
            <pc:sldMk cId="132832093" sldId="267"/>
            <ac:spMk id="7" creationId="{C00CAC69-BF6D-4936-9CE0-D96F88ACD748}"/>
          </ac:spMkLst>
        </pc:spChg>
      </pc:sldChg>
      <pc:sldChg chg="modSp mod">
        <pc:chgData name="Alfred Asterjadhi" userId="39de57b9-85c0-4fd1-aaac-8ca2b6560ad0" providerId="ADAL" clId="{1364283B-51A1-41B2-A689-C84FAA0BD34C}" dt="2023-04-03T16:38:20.334" v="517"/>
        <pc:sldMkLst>
          <pc:docMk/>
          <pc:sldMk cId="3976818858" sldId="269"/>
        </pc:sldMkLst>
        <pc:spChg chg="mod">
          <ac:chgData name="Alfred Asterjadhi" userId="39de57b9-85c0-4fd1-aaac-8ca2b6560ad0" providerId="ADAL" clId="{1364283B-51A1-41B2-A689-C84FAA0BD34C}" dt="2023-04-03T16:16:04.142" v="54" actId="313"/>
          <ac:spMkLst>
            <pc:docMk/>
            <pc:sldMk cId="3976818858" sldId="269"/>
            <ac:spMk id="6" creationId="{00000000-0000-0000-0000-000000000000}"/>
          </ac:spMkLst>
        </pc:spChg>
        <pc:graphicFrameChg chg="mod modGraphic">
          <ac:chgData name="Alfred Asterjadhi" userId="39de57b9-85c0-4fd1-aaac-8ca2b6560ad0" providerId="ADAL" clId="{1364283B-51A1-41B2-A689-C84FAA0BD34C}" dt="2023-04-03T16:38:20.334" v="51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364283B-51A1-41B2-A689-C84FAA0BD34C}" dt="2023-04-03T16:16:00.144" v="48" actId="313"/>
        <pc:sldMkLst>
          <pc:docMk/>
          <pc:sldMk cId="3387863760" sldId="270"/>
        </pc:sldMkLst>
        <pc:spChg chg="mod">
          <ac:chgData name="Alfred Asterjadhi" userId="39de57b9-85c0-4fd1-aaac-8ca2b6560ad0" providerId="ADAL" clId="{1364283B-51A1-41B2-A689-C84FAA0BD34C}" dt="2023-04-03T16:16:00.144" v="48" actId="313"/>
          <ac:spMkLst>
            <pc:docMk/>
            <pc:sldMk cId="3387863760" sldId="270"/>
            <ac:spMk id="8" creationId="{B1C9D975-9B89-429E-A2AD-175C2CE0D83A}"/>
          </ac:spMkLst>
        </pc:spChg>
      </pc:sldChg>
      <pc:sldChg chg="modSp mod">
        <pc:chgData name="Alfred Asterjadhi" userId="39de57b9-85c0-4fd1-aaac-8ca2b6560ad0" providerId="ADAL" clId="{1364283B-51A1-41B2-A689-C84FAA0BD34C}" dt="2023-04-17T20:54:02.027" v="583" actId="20577"/>
        <pc:sldMkLst>
          <pc:docMk/>
          <pc:sldMk cId="2243228416" sldId="299"/>
        </pc:sldMkLst>
        <pc:spChg chg="mod">
          <ac:chgData name="Alfred Asterjadhi" userId="39de57b9-85c0-4fd1-aaac-8ca2b6560ad0" providerId="ADAL" clId="{1364283B-51A1-41B2-A689-C84FAA0BD34C}" dt="2023-04-17T20:54:02.027" v="583" actId="20577"/>
          <ac:spMkLst>
            <pc:docMk/>
            <pc:sldMk cId="2243228416" sldId="299"/>
            <ac:spMk id="3" creationId="{3857177C-4F12-41D1-AB93-6925069E5DB9}"/>
          </ac:spMkLst>
        </pc:spChg>
        <pc:spChg chg="mod">
          <ac:chgData name="Alfred Asterjadhi" userId="39de57b9-85c0-4fd1-aaac-8ca2b6560ad0" providerId="ADAL" clId="{1364283B-51A1-41B2-A689-C84FAA0BD34C}" dt="2023-04-03T16:16:03.362" v="53" actId="313"/>
          <ac:spMkLst>
            <pc:docMk/>
            <pc:sldMk cId="2243228416" sldId="299"/>
            <ac:spMk id="8" creationId="{ADA0A8BA-AA59-4AB6-9BD0-89E3B2E275F5}"/>
          </ac:spMkLst>
        </pc:spChg>
        <pc:spChg chg="mod">
          <ac:chgData name="Alfred Asterjadhi" userId="39de57b9-85c0-4fd1-aaac-8ca2b6560ad0" providerId="ADAL" clId="{1364283B-51A1-41B2-A689-C84FAA0BD34C}" dt="2023-04-03T16:25:39.638" v="257" actId="20577"/>
          <ac:spMkLst>
            <pc:docMk/>
            <pc:sldMk cId="2243228416" sldId="299"/>
            <ac:spMk id="17" creationId="{442A1050-6527-4B2E-A943-E125D6B48B52}"/>
          </ac:spMkLst>
        </pc:spChg>
      </pc:sldChg>
      <pc:sldChg chg="modSp mod">
        <pc:chgData name="Alfred Asterjadhi" userId="39de57b9-85c0-4fd1-aaac-8ca2b6560ad0" providerId="ADAL" clId="{1364283B-51A1-41B2-A689-C84FAA0BD34C}" dt="2023-04-03T16:16:18.904" v="81" actId="313"/>
        <pc:sldMkLst>
          <pc:docMk/>
          <pc:sldMk cId="1677969607" sldId="323"/>
        </pc:sldMkLst>
        <pc:spChg chg="mod">
          <ac:chgData name="Alfred Asterjadhi" userId="39de57b9-85c0-4fd1-aaac-8ca2b6560ad0" providerId="ADAL" clId="{1364283B-51A1-41B2-A689-C84FAA0BD34C}" dt="2023-04-03T16:16:18.904" v="81" actId="313"/>
          <ac:spMkLst>
            <pc:docMk/>
            <pc:sldMk cId="1677969607" sldId="323"/>
            <ac:spMk id="7" creationId="{247ADCDE-7164-400D-8B27-4BAED4FE7810}"/>
          </ac:spMkLst>
        </pc:spChg>
      </pc:sldChg>
      <pc:sldChg chg="modSp mod">
        <pc:chgData name="Alfred Asterjadhi" userId="39de57b9-85c0-4fd1-aaac-8ca2b6560ad0" providerId="ADAL" clId="{1364283B-51A1-41B2-A689-C84FAA0BD34C}" dt="2023-04-03T16:17:03.952" v="93" actId="20577"/>
        <pc:sldMkLst>
          <pc:docMk/>
          <pc:sldMk cId="1908471061" sldId="328"/>
        </pc:sldMkLst>
        <pc:spChg chg="mod">
          <ac:chgData name="Alfred Asterjadhi" userId="39de57b9-85c0-4fd1-aaac-8ca2b6560ad0" providerId="ADAL" clId="{1364283B-51A1-41B2-A689-C84FAA0BD34C}" dt="2023-04-03T16:17:03.952" v="93" actId="20577"/>
          <ac:spMkLst>
            <pc:docMk/>
            <pc:sldMk cId="1908471061" sldId="328"/>
            <ac:spMk id="3" creationId="{3EF9BE80-D462-4B64-8448-3B553445EDCF}"/>
          </ac:spMkLst>
        </pc:spChg>
        <pc:spChg chg="mod">
          <ac:chgData name="Alfred Asterjadhi" userId="39de57b9-85c0-4fd1-aaac-8ca2b6560ad0" providerId="ADAL" clId="{1364283B-51A1-41B2-A689-C84FAA0BD34C}" dt="2023-04-03T16:15:57.277" v="41" actId="313"/>
          <ac:spMkLst>
            <pc:docMk/>
            <pc:sldMk cId="1908471061" sldId="328"/>
            <ac:spMk id="6" creationId="{FCA6EDD1-4720-45B9-8B18-08C7AF47C492}"/>
          </ac:spMkLst>
        </pc:spChg>
      </pc:sldChg>
      <pc:sldChg chg="modSp mod">
        <pc:chgData name="Alfred Asterjadhi" userId="39de57b9-85c0-4fd1-aaac-8ca2b6560ad0" providerId="ADAL" clId="{1364283B-51A1-41B2-A689-C84FAA0BD34C}" dt="2023-04-03T16:16:00.722" v="49" actId="313"/>
        <pc:sldMkLst>
          <pc:docMk/>
          <pc:sldMk cId="15571502" sldId="330"/>
        </pc:sldMkLst>
        <pc:spChg chg="mod">
          <ac:chgData name="Alfred Asterjadhi" userId="39de57b9-85c0-4fd1-aaac-8ca2b6560ad0" providerId="ADAL" clId="{1364283B-51A1-41B2-A689-C84FAA0BD34C}" dt="2023-04-03T16:16:00.722" v="49" actId="313"/>
          <ac:spMkLst>
            <pc:docMk/>
            <pc:sldMk cId="15571502" sldId="330"/>
            <ac:spMk id="6" creationId="{5C48BDE3-7807-417F-A4F1-5356D38590CA}"/>
          </ac:spMkLst>
        </pc:spChg>
      </pc:sldChg>
      <pc:sldChg chg="modSp mod">
        <pc:chgData name="Alfred Asterjadhi" userId="39de57b9-85c0-4fd1-aaac-8ca2b6560ad0" providerId="ADAL" clId="{1364283B-51A1-41B2-A689-C84FAA0BD34C}" dt="2023-04-03T16:16:01.199" v="50" actId="313"/>
        <pc:sldMkLst>
          <pc:docMk/>
          <pc:sldMk cId="3200711991" sldId="331"/>
        </pc:sldMkLst>
        <pc:spChg chg="mod">
          <ac:chgData name="Alfred Asterjadhi" userId="39de57b9-85c0-4fd1-aaac-8ca2b6560ad0" providerId="ADAL" clId="{1364283B-51A1-41B2-A689-C84FAA0BD34C}" dt="2023-04-03T16:16:01.199" v="50" actId="313"/>
          <ac:spMkLst>
            <pc:docMk/>
            <pc:sldMk cId="3200711991" sldId="331"/>
            <ac:spMk id="6" creationId="{C3BF5992-FFFD-4B64-900D-0590BA3C03CE}"/>
          </ac:spMkLst>
        </pc:spChg>
      </pc:sldChg>
      <pc:sldChg chg="modSp mod">
        <pc:chgData name="Alfred Asterjadhi" userId="39de57b9-85c0-4fd1-aaac-8ca2b6560ad0" providerId="ADAL" clId="{1364283B-51A1-41B2-A689-C84FAA0BD34C}" dt="2023-04-03T16:16:01.747" v="51" actId="313"/>
        <pc:sldMkLst>
          <pc:docMk/>
          <pc:sldMk cId="2409609221" sldId="332"/>
        </pc:sldMkLst>
        <pc:spChg chg="mod">
          <ac:chgData name="Alfred Asterjadhi" userId="39de57b9-85c0-4fd1-aaac-8ca2b6560ad0" providerId="ADAL" clId="{1364283B-51A1-41B2-A689-C84FAA0BD34C}" dt="2023-04-03T16:16:01.747" v="51" actId="313"/>
          <ac:spMkLst>
            <pc:docMk/>
            <pc:sldMk cId="2409609221" sldId="332"/>
            <ac:spMk id="6" creationId="{2B4D6F20-084B-4EE9-AD6D-290838010348}"/>
          </ac:spMkLst>
        </pc:spChg>
      </pc:sldChg>
      <pc:sldChg chg="modSp mod">
        <pc:chgData name="Alfred Asterjadhi" userId="39de57b9-85c0-4fd1-aaac-8ca2b6560ad0" providerId="ADAL" clId="{1364283B-51A1-41B2-A689-C84FAA0BD34C}" dt="2023-04-03T16:15:55.600" v="37" actId="313"/>
        <pc:sldMkLst>
          <pc:docMk/>
          <pc:sldMk cId="3843208451" sldId="333"/>
        </pc:sldMkLst>
        <pc:spChg chg="mod">
          <ac:chgData name="Alfred Asterjadhi" userId="39de57b9-85c0-4fd1-aaac-8ca2b6560ad0" providerId="ADAL" clId="{1364283B-51A1-41B2-A689-C84FAA0BD34C}" dt="2023-04-03T16:14:59.104" v="33"/>
          <ac:spMkLst>
            <pc:docMk/>
            <pc:sldMk cId="3843208451" sldId="333"/>
            <ac:spMk id="3" creationId="{918D7AE7-F661-4AD4-9210-88B6E5699ED9}"/>
          </ac:spMkLst>
        </pc:spChg>
        <pc:spChg chg="mod">
          <ac:chgData name="Alfred Asterjadhi" userId="39de57b9-85c0-4fd1-aaac-8ca2b6560ad0" providerId="ADAL" clId="{1364283B-51A1-41B2-A689-C84FAA0BD34C}" dt="2023-04-03T16:15:55.600" v="37" actId="313"/>
          <ac:spMkLst>
            <pc:docMk/>
            <pc:sldMk cId="3843208451" sldId="333"/>
            <ac:spMk id="6" creationId="{A8221584-6364-48AC-B1C3-833137C81726}"/>
          </ac:spMkLst>
        </pc:spChg>
      </pc:sldChg>
      <pc:sldChg chg="modSp mod">
        <pc:chgData name="Alfred Asterjadhi" userId="39de57b9-85c0-4fd1-aaac-8ca2b6560ad0" providerId="ADAL" clId="{1364283B-51A1-41B2-A689-C84FAA0BD34C}" dt="2023-04-03T16:15:56.718" v="39" actId="313"/>
        <pc:sldMkLst>
          <pc:docMk/>
          <pc:sldMk cId="3977221359" sldId="340"/>
        </pc:sldMkLst>
        <pc:spChg chg="mod">
          <ac:chgData name="Alfred Asterjadhi" userId="39de57b9-85c0-4fd1-aaac-8ca2b6560ad0" providerId="ADAL" clId="{1364283B-51A1-41B2-A689-C84FAA0BD34C}" dt="2023-04-03T16:15:56.718" v="39" actId="313"/>
          <ac:spMkLst>
            <pc:docMk/>
            <pc:sldMk cId="3977221359" sldId="340"/>
            <ac:spMk id="6" creationId="{BC264D22-EE96-4B0F-90AA-B4358FF19246}"/>
          </ac:spMkLst>
        </pc:spChg>
      </pc:sldChg>
      <pc:sldChg chg="modSp mod">
        <pc:chgData name="Alfred Asterjadhi" userId="39de57b9-85c0-4fd1-aaac-8ca2b6560ad0" providerId="ADAL" clId="{1364283B-51A1-41B2-A689-C84FAA0BD34C}" dt="2023-04-17T20:55:05.530" v="656" actId="20577"/>
        <pc:sldMkLst>
          <pc:docMk/>
          <pc:sldMk cId="1766754893" sldId="346"/>
        </pc:sldMkLst>
        <pc:spChg chg="mod">
          <ac:chgData name="Alfred Asterjadhi" userId="39de57b9-85c0-4fd1-aaac-8ca2b6560ad0" providerId="ADAL" clId="{1364283B-51A1-41B2-A689-C84FAA0BD34C}" dt="2023-04-03T16:30:02.141" v="309" actId="20577"/>
          <ac:spMkLst>
            <pc:docMk/>
            <pc:sldMk cId="1766754893" sldId="346"/>
            <ac:spMk id="2" creationId="{4B5F0D0E-8BB7-48AB-9160-728B8B3399A2}"/>
          </ac:spMkLst>
        </pc:spChg>
        <pc:spChg chg="mod">
          <ac:chgData name="Alfred Asterjadhi" userId="39de57b9-85c0-4fd1-aaac-8ca2b6560ad0" providerId="ADAL" clId="{1364283B-51A1-41B2-A689-C84FAA0BD34C}" dt="2023-04-17T20:55:05.530" v="656" actId="20577"/>
          <ac:spMkLst>
            <pc:docMk/>
            <pc:sldMk cId="1766754893" sldId="346"/>
            <ac:spMk id="3" creationId="{DFB0BA47-D7B6-4F95-932E-A7AA615BC440}"/>
          </ac:spMkLst>
        </pc:spChg>
        <pc:spChg chg="mod">
          <ac:chgData name="Alfred Asterjadhi" userId="39de57b9-85c0-4fd1-aaac-8ca2b6560ad0" providerId="ADAL" clId="{1364283B-51A1-41B2-A689-C84FAA0BD34C}" dt="2023-04-03T16:16:08.582" v="62" actId="313"/>
          <ac:spMkLst>
            <pc:docMk/>
            <pc:sldMk cId="1766754893" sldId="346"/>
            <ac:spMk id="6" creationId="{974B2026-97FB-40D2-8F22-7E6D319B4EA2}"/>
          </ac:spMkLst>
        </pc:spChg>
      </pc:sldChg>
      <pc:sldChg chg="modSp mod">
        <pc:chgData name="Alfred Asterjadhi" userId="39de57b9-85c0-4fd1-aaac-8ca2b6560ad0" providerId="ADAL" clId="{1364283B-51A1-41B2-A689-C84FAA0BD34C}" dt="2023-04-03T16:36:06.482" v="473" actId="20577"/>
        <pc:sldMkLst>
          <pc:docMk/>
          <pc:sldMk cId="3930036297" sldId="356"/>
        </pc:sldMkLst>
        <pc:spChg chg="mod">
          <ac:chgData name="Alfred Asterjadhi" userId="39de57b9-85c0-4fd1-aaac-8ca2b6560ad0" providerId="ADAL" clId="{1364283B-51A1-41B2-A689-C84FAA0BD34C}" dt="2023-04-03T16:35:44.954" v="462" actId="6549"/>
          <ac:spMkLst>
            <pc:docMk/>
            <pc:sldMk cId="3930036297" sldId="356"/>
            <ac:spMk id="2" creationId="{4B5F0D0E-8BB7-48AB-9160-728B8B3399A2}"/>
          </ac:spMkLst>
        </pc:spChg>
        <pc:spChg chg="mod">
          <ac:chgData name="Alfred Asterjadhi" userId="39de57b9-85c0-4fd1-aaac-8ca2b6560ad0" providerId="ADAL" clId="{1364283B-51A1-41B2-A689-C84FAA0BD34C}" dt="2023-04-03T16:36:06.482" v="473" actId="20577"/>
          <ac:spMkLst>
            <pc:docMk/>
            <pc:sldMk cId="3930036297" sldId="356"/>
            <ac:spMk id="3" creationId="{DFB0BA47-D7B6-4F95-932E-A7AA615BC440}"/>
          </ac:spMkLst>
        </pc:spChg>
        <pc:spChg chg="mod">
          <ac:chgData name="Alfred Asterjadhi" userId="39de57b9-85c0-4fd1-aaac-8ca2b6560ad0" providerId="ADAL" clId="{1364283B-51A1-41B2-A689-C84FAA0BD34C}" dt="2023-04-03T16:16:15.038" v="75" actId="313"/>
          <ac:spMkLst>
            <pc:docMk/>
            <pc:sldMk cId="3930036297" sldId="356"/>
            <ac:spMk id="6" creationId="{974B2026-97FB-40D2-8F22-7E6D319B4EA2}"/>
          </ac:spMkLst>
        </pc:spChg>
      </pc:sldChg>
      <pc:sldChg chg="modSp mod">
        <pc:chgData name="Alfred Asterjadhi" userId="39de57b9-85c0-4fd1-aaac-8ca2b6560ad0" providerId="ADAL" clId="{1364283B-51A1-41B2-A689-C84FAA0BD34C}" dt="2023-04-03T16:36:30.642" v="489" actId="6549"/>
        <pc:sldMkLst>
          <pc:docMk/>
          <pc:sldMk cId="3576977642" sldId="362"/>
        </pc:sldMkLst>
        <pc:spChg chg="mod">
          <ac:chgData name="Alfred Asterjadhi" userId="39de57b9-85c0-4fd1-aaac-8ca2b6560ad0" providerId="ADAL" clId="{1364283B-51A1-41B2-A689-C84FAA0BD34C}" dt="2023-04-03T16:36:27.252" v="487" actId="20577"/>
          <ac:spMkLst>
            <pc:docMk/>
            <pc:sldMk cId="3576977642" sldId="362"/>
            <ac:spMk id="2" creationId="{0EAF4D72-7EB5-22A3-403A-E095C87E6E26}"/>
          </ac:spMkLst>
        </pc:spChg>
        <pc:spChg chg="mod">
          <ac:chgData name="Alfred Asterjadhi" userId="39de57b9-85c0-4fd1-aaac-8ca2b6560ad0" providerId="ADAL" clId="{1364283B-51A1-41B2-A689-C84FAA0BD34C}" dt="2023-04-03T16:16:15.960" v="77" actId="313"/>
          <ac:spMkLst>
            <pc:docMk/>
            <pc:sldMk cId="3576977642" sldId="362"/>
            <ac:spMk id="6" creationId="{3DD21102-AAEB-13F6-15EC-3CBBC04B5637}"/>
          </ac:spMkLst>
        </pc:spChg>
        <pc:spChg chg="mod">
          <ac:chgData name="Alfred Asterjadhi" userId="39de57b9-85c0-4fd1-aaac-8ca2b6560ad0" providerId="ADAL" clId="{1364283B-51A1-41B2-A689-C84FAA0BD34C}" dt="2023-04-03T16:36:30.642" v="489" actId="6549"/>
          <ac:spMkLst>
            <pc:docMk/>
            <pc:sldMk cId="3576977642" sldId="362"/>
            <ac:spMk id="16" creationId="{CA1A1623-65F8-E7F3-860B-98677C489FFA}"/>
          </ac:spMkLst>
        </pc:spChg>
      </pc:sldChg>
      <pc:sldChg chg="modSp mod">
        <pc:chgData name="Alfred Asterjadhi" userId="39de57b9-85c0-4fd1-aaac-8ca2b6560ad0" providerId="ADAL" clId="{1364283B-51A1-41B2-A689-C84FAA0BD34C}" dt="2023-04-03T16:27:47.518" v="279" actId="207"/>
        <pc:sldMkLst>
          <pc:docMk/>
          <pc:sldMk cId="2875004496" sldId="364"/>
        </pc:sldMkLst>
        <pc:spChg chg="mod">
          <ac:chgData name="Alfred Asterjadhi" userId="39de57b9-85c0-4fd1-aaac-8ca2b6560ad0" providerId="ADAL" clId="{1364283B-51A1-41B2-A689-C84FAA0BD34C}" dt="2023-04-03T16:16:05.448" v="56" actId="313"/>
          <ac:spMkLst>
            <pc:docMk/>
            <pc:sldMk cId="2875004496" sldId="364"/>
            <ac:spMk id="3" creationId="{D20906E0-F900-4991-83B1-675F5B67FA2D}"/>
          </ac:spMkLst>
        </pc:spChg>
        <pc:graphicFrameChg chg="modGraphic">
          <ac:chgData name="Alfred Asterjadhi" userId="39de57b9-85c0-4fd1-aaac-8ca2b6560ad0" providerId="ADAL" clId="{1364283B-51A1-41B2-A689-C84FAA0BD34C}" dt="2023-04-03T16:27:47.518" v="279"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1364283B-51A1-41B2-A689-C84FAA0BD34C}" dt="2023-04-03T16:30:40.305" v="324" actId="20577"/>
        <pc:sldMkLst>
          <pc:docMk/>
          <pc:sldMk cId="1843331871" sldId="365"/>
        </pc:sldMkLst>
        <pc:spChg chg="mod">
          <ac:chgData name="Alfred Asterjadhi" userId="39de57b9-85c0-4fd1-aaac-8ca2b6560ad0" providerId="ADAL" clId="{1364283B-51A1-41B2-A689-C84FAA0BD34C}" dt="2023-04-03T16:30:35.472" v="323" actId="20577"/>
          <ac:spMkLst>
            <pc:docMk/>
            <pc:sldMk cId="1843331871" sldId="365"/>
            <ac:spMk id="2" creationId="{0753DF19-5604-D757-CF21-A9FC2116E8DC}"/>
          </ac:spMkLst>
        </pc:spChg>
        <pc:spChg chg="mod">
          <ac:chgData name="Alfred Asterjadhi" userId="39de57b9-85c0-4fd1-aaac-8ca2b6560ad0" providerId="ADAL" clId="{1364283B-51A1-41B2-A689-C84FAA0BD34C}" dt="2023-04-03T16:16:09.024" v="63" actId="313"/>
          <ac:spMkLst>
            <pc:docMk/>
            <pc:sldMk cId="1843331871" sldId="365"/>
            <ac:spMk id="6" creationId="{6ACA49CE-D01F-5C62-094F-BCB7174FDE18}"/>
          </ac:spMkLst>
        </pc:spChg>
        <pc:spChg chg="mod">
          <ac:chgData name="Alfred Asterjadhi" userId="39de57b9-85c0-4fd1-aaac-8ca2b6560ad0" providerId="ADAL" clId="{1364283B-51A1-41B2-A689-C84FAA0BD34C}" dt="2023-04-03T16:30:40.305" v="324" actId="20577"/>
          <ac:spMkLst>
            <pc:docMk/>
            <pc:sldMk cId="1843331871" sldId="365"/>
            <ac:spMk id="25" creationId="{DEEFA1CA-22CD-79BC-A375-F798D55F5E83}"/>
          </ac:spMkLst>
        </pc:spChg>
      </pc:sldChg>
      <pc:sldChg chg="delSp modSp mod">
        <pc:chgData name="Alfred Asterjadhi" userId="39de57b9-85c0-4fd1-aaac-8ca2b6560ad0" providerId="ADAL" clId="{1364283B-51A1-41B2-A689-C84FAA0BD34C}" dt="2023-04-03T16:36:20.858" v="483" actId="6549"/>
        <pc:sldMkLst>
          <pc:docMk/>
          <pc:sldMk cId="3759718192" sldId="368"/>
        </pc:sldMkLst>
        <pc:spChg chg="mod">
          <ac:chgData name="Alfred Asterjadhi" userId="39de57b9-85c0-4fd1-aaac-8ca2b6560ad0" providerId="ADAL" clId="{1364283B-51A1-41B2-A689-C84FAA0BD34C}" dt="2023-04-03T16:36:20.858" v="483" actId="6549"/>
          <ac:spMkLst>
            <pc:docMk/>
            <pc:sldMk cId="3759718192" sldId="368"/>
            <ac:spMk id="3" creationId="{73382C34-84F1-F2DE-C5D9-E1296FE55B90}"/>
          </ac:spMkLst>
        </pc:spChg>
        <pc:spChg chg="mod">
          <ac:chgData name="Alfred Asterjadhi" userId="39de57b9-85c0-4fd1-aaac-8ca2b6560ad0" providerId="ADAL" clId="{1364283B-51A1-41B2-A689-C84FAA0BD34C}" dt="2023-04-03T16:16:15.475" v="76" actId="313"/>
          <ac:spMkLst>
            <pc:docMk/>
            <pc:sldMk cId="3759718192" sldId="368"/>
            <ac:spMk id="6" creationId="{C87C5A54-FD99-467B-5FA7-FA5027B55B0B}"/>
          </ac:spMkLst>
        </pc:spChg>
        <pc:grpChg chg="del">
          <ac:chgData name="Alfred Asterjadhi" userId="39de57b9-85c0-4fd1-aaac-8ca2b6560ad0" providerId="ADAL" clId="{1364283B-51A1-41B2-A689-C84FAA0BD34C}" dt="2023-04-03T16:36:11.860" v="474" actId="478"/>
          <ac:grpSpMkLst>
            <pc:docMk/>
            <pc:sldMk cId="3759718192" sldId="368"/>
            <ac:grpSpMk id="7" creationId="{57D8511C-9CF2-7CB2-0181-7B8BFA929565}"/>
          </ac:grpSpMkLst>
        </pc:grpChg>
      </pc:sldChg>
      <pc:sldChg chg="modSp mod">
        <pc:chgData name="Alfred Asterjadhi" userId="39de57b9-85c0-4fd1-aaac-8ca2b6560ad0" providerId="ADAL" clId="{1364283B-51A1-41B2-A689-C84FAA0BD34C}" dt="2023-04-03T16:31:44.037" v="335"/>
        <pc:sldMkLst>
          <pc:docMk/>
          <pc:sldMk cId="3049755149" sldId="371"/>
        </pc:sldMkLst>
        <pc:spChg chg="mod">
          <ac:chgData name="Alfred Asterjadhi" userId="39de57b9-85c0-4fd1-aaac-8ca2b6560ad0" providerId="ADAL" clId="{1364283B-51A1-41B2-A689-C84FAA0BD34C}" dt="2023-04-03T16:31:44.037" v="335"/>
          <ac:spMkLst>
            <pc:docMk/>
            <pc:sldMk cId="3049755149" sldId="371"/>
            <ac:spMk id="2" creationId="{4B5F0D0E-8BB7-48AB-9160-728B8B3399A2}"/>
          </ac:spMkLst>
        </pc:spChg>
        <pc:spChg chg="mod">
          <ac:chgData name="Alfred Asterjadhi" userId="39de57b9-85c0-4fd1-aaac-8ca2b6560ad0" providerId="ADAL" clId="{1364283B-51A1-41B2-A689-C84FAA0BD34C}" dt="2023-04-03T16:29:04.362" v="299" actId="20577"/>
          <ac:spMkLst>
            <pc:docMk/>
            <pc:sldMk cId="3049755149" sldId="371"/>
            <ac:spMk id="3" creationId="{DFB0BA47-D7B6-4F95-932E-A7AA615BC440}"/>
          </ac:spMkLst>
        </pc:spChg>
        <pc:spChg chg="mod">
          <ac:chgData name="Alfred Asterjadhi" userId="39de57b9-85c0-4fd1-aaac-8ca2b6560ad0" providerId="ADAL" clId="{1364283B-51A1-41B2-A689-C84FAA0BD34C}" dt="2023-04-03T16:16:09.422" v="64" actId="313"/>
          <ac:spMkLst>
            <pc:docMk/>
            <pc:sldMk cId="3049755149" sldId="371"/>
            <ac:spMk id="6" creationId="{974B2026-97FB-40D2-8F22-7E6D319B4EA2}"/>
          </ac:spMkLst>
        </pc:spChg>
      </pc:sldChg>
      <pc:sldChg chg="modSp mod">
        <pc:chgData name="Alfred Asterjadhi" userId="39de57b9-85c0-4fd1-aaac-8ca2b6560ad0" providerId="ADAL" clId="{1364283B-51A1-41B2-A689-C84FAA0BD34C}" dt="2023-04-03T16:39:23.506" v="550" actId="207"/>
        <pc:sldMkLst>
          <pc:docMk/>
          <pc:sldMk cId="1847581084" sldId="375"/>
        </pc:sldMkLst>
        <pc:spChg chg="mod">
          <ac:chgData name="Alfred Asterjadhi" userId="39de57b9-85c0-4fd1-aaac-8ca2b6560ad0" providerId="ADAL" clId="{1364283B-51A1-41B2-A689-C84FAA0BD34C}" dt="2023-04-03T16:16:16.937" v="79" actId="313"/>
          <ac:spMkLst>
            <pc:docMk/>
            <pc:sldMk cId="1847581084" sldId="375"/>
            <ac:spMk id="6" creationId="{29CFE1A9-332B-2B06-C330-B9EB4742F3D1}"/>
          </ac:spMkLst>
        </pc:spChg>
        <pc:spChg chg="mod">
          <ac:chgData name="Alfred Asterjadhi" userId="39de57b9-85c0-4fd1-aaac-8ca2b6560ad0" providerId="ADAL" clId="{1364283B-51A1-41B2-A689-C84FAA0BD34C}" dt="2023-04-03T16:39:23.506" v="550" actId="207"/>
          <ac:spMkLst>
            <pc:docMk/>
            <pc:sldMk cId="1847581084" sldId="375"/>
            <ac:spMk id="10" creationId="{11C67F6B-1097-0DF1-0451-CBF17C2CE23A}"/>
          </ac:spMkLst>
        </pc:spChg>
      </pc:sldChg>
      <pc:sldChg chg="modSp mod">
        <pc:chgData name="Alfred Asterjadhi" userId="39de57b9-85c0-4fd1-aaac-8ca2b6560ad0" providerId="ADAL" clId="{1364283B-51A1-41B2-A689-C84FAA0BD34C}" dt="2023-04-03T16:36:36.040" v="490" actId="20577"/>
        <pc:sldMkLst>
          <pc:docMk/>
          <pc:sldMk cId="1020774165" sldId="387"/>
        </pc:sldMkLst>
        <pc:spChg chg="mod">
          <ac:chgData name="Alfred Asterjadhi" userId="39de57b9-85c0-4fd1-aaac-8ca2b6560ad0" providerId="ADAL" clId="{1364283B-51A1-41B2-A689-C84FAA0BD34C}" dt="2023-04-03T16:16:16.437" v="78" actId="313"/>
          <ac:spMkLst>
            <pc:docMk/>
            <pc:sldMk cId="1020774165" sldId="387"/>
            <ac:spMk id="6" creationId="{29CFE1A9-332B-2B06-C330-B9EB4742F3D1}"/>
          </ac:spMkLst>
        </pc:spChg>
        <pc:spChg chg="mod">
          <ac:chgData name="Alfred Asterjadhi" userId="39de57b9-85c0-4fd1-aaac-8ca2b6560ad0" providerId="ADAL" clId="{1364283B-51A1-41B2-A689-C84FAA0BD34C}" dt="2023-04-03T16:36:36.040" v="490" actId="20577"/>
          <ac:spMkLst>
            <pc:docMk/>
            <pc:sldMk cId="1020774165" sldId="387"/>
            <ac:spMk id="11" creationId="{E25872EE-E14B-2C9B-B930-D87E10CF78B0}"/>
          </ac:spMkLst>
        </pc:spChg>
      </pc:sldChg>
      <pc:sldChg chg="modSp mod">
        <pc:chgData name="Alfred Asterjadhi" userId="39de57b9-85c0-4fd1-aaac-8ca2b6560ad0" providerId="ADAL" clId="{1364283B-51A1-41B2-A689-C84FAA0BD34C}" dt="2023-04-03T16:27:35.774" v="275" actId="207"/>
        <pc:sldMkLst>
          <pc:docMk/>
          <pc:sldMk cId="2696761607" sldId="393"/>
        </pc:sldMkLst>
        <pc:spChg chg="mod">
          <ac:chgData name="Alfred Asterjadhi" userId="39de57b9-85c0-4fd1-aaac-8ca2b6560ad0" providerId="ADAL" clId="{1364283B-51A1-41B2-A689-C84FAA0BD34C}" dt="2023-04-03T16:16:04.862" v="55" actId="313"/>
          <ac:spMkLst>
            <pc:docMk/>
            <pc:sldMk cId="2696761607" sldId="393"/>
            <ac:spMk id="3" creationId="{D20906E0-F900-4991-83B1-675F5B67FA2D}"/>
          </ac:spMkLst>
        </pc:spChg>
        <pc:graphicFrameChg chg="modGraphic">
          <ac:chgData name="Alfred Asterjadhi" userId="39de57b9-85c0-4fd1-aaac-8ca2b6560ad0" providerId="ADAL" clId="{1364283B-51A1-41B2-A689-C84FAA0BD34C}" dt="2023-04-03T16:27:35.774" v="275"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1364283B-51A1-41B2-A689-C84FAA0BD34C}" dt="2023-04-03T16:28:11.877" v="286" actId="207"/>
        <pc:sldMkLst>
          <pc:docMk/>
          <pc:sldMk cId="1616804006" sldId="394"/>
        </pc:sldMkLst>
        <pc:spChg chg="mod">
          <ac:chgData name="Alfred Asterjadhi" userId="39de57b9-85c0-4fd1-aaac-8ca2b6560ad0" providerId="ADAL" clId="{1364283B-51A1-41B2-A689-C84FAA0BD34C}" dt="2023-04-03T16:16:06.494" v="58" actId="313"/>
          <ac:spMkLst>
            <pc:docMk/>
            <pc:sldMk cId="1616804006" sldId="394"/>
            <ac:spMk id="3" creationId="{D20906E0-F900-4991-83B1-675F5B67FA2D}"/>
          </ac:spMkLst>
        </pc:spChg>
        <pc:graphicFrameChg chg="modGraphic">
          <ac:chgData name="Alfred Asterjadhi" userId="39de57b9-85c0-4fd1-aaac-8ca2b6560ad0" providerId="ADAL" clId="{1364283B-51A1-41B2-A689-C84FAA0BD34C}" dt="2023-04-03T16:28:11.877" v="286" actId="207"/>
          <ac:graphicFrameMkLst>
            <pc:docMk/>
            <pc:sldMk cId="1616804006" sldId="394"/>
            <ac:graphicFrameMk id="6" creationId="{5094FBC8-BB74-47F3-965D-16BC678F4D1D}"/>
          </ac:graphicFrameMkLst>
        </pc:graphicFrameChg>
      </pc:sldChg>
      <pc:sldChg chg="modSp del mod">
        <pc:chgData name="Alfred Asterjadhi" userId="39de57b9-85c0-4fd1-aaac-8ca2b6560ad0" providerId="ADAL" clId="{1364283B-51A1-41B2-A689-C84FAA0BD34C}" dt="2023-04-03T16:31:53.848" v="337" actId="47"/>
        <pc:sldMkLst>
          <pc:docMk/>
          <pc:sldMk cId="2786150746" sldId="395"/>
        </pc:sldMkLst>
        <pc:spChg chg="mod">
          <ac:chgData name="Alfred Asterjadhi" userId="39de57b9-85c0-4fd1-aaac-8ca2b6560ad0" providerId="ADAL" clId="{1364283B-51A1-41B2-A689-C84FAA0BD34C}" dt="2023-04-03T16:29:07.988" v="300" actId="20577"/>
          <ac:spMkLst>
            <pc:docMk/>
            <pc:sldMk cId="2786150746" sldId="395"/>
            <ac:spMk id="3" creationId="{DFB0BA47-D7B6-4F95-932E-A7AA615BC440}"/>
          </ac:spMkLst>
        </pc:spChg>
        <pc:spChg chg="mod">
          <ac:chgData name="Alfred Asterjadhi" userId="39de57b9-85c0-4fd1-aaac-8ca2b6560ad0" providerId="ADAL" clId="{1364283B-51A1-41B2-A689-C84FAA0BD34C}" dt="2023-04-03T16:16:09.825" v="65" actId="313"/>
          <ac:spMkLst>
            <pc:docMk/>
            <pc:sldMk cId="2786150746" sldId="395"/>
            <ac:spMk id="6" creationId="{974B2026-97FB-40D2-8F22-7E6D319B4EA2}"/>
          </ac:spMkLst>
        </pc:spChg>
      </pc:sldChg>
      <pc:sldChg chg="modSp mod">
        <pc:chgData name="Alfred Asterjadhi" userId="39de57b9-85c0-4fd1-aaac-8ca2b6560ad0" providerId="ADAL" clId="{1364283B-51A1-41B2-A689-C84FAA0BD34C}" dt="2023-04-03T16:33:27.941" v="390" actId="20577"/>
        <pc:sldMkLst>
          <pc:docMk/>
          <pc:sldMk cId="917226829" sldId="396"/>
        </pc:sldMkLst>
        <pc:spChg chg="mod">
          <ac:chgData name="Alfred Asterjadhi" userId="39de57b9-85c0-4fd1-aaac-8ca2b6560ad0" providerId="ADAL" clId="{1364283B-51A1-41B2-A689-C84FAA0BD34C}" dt="2023-04-03T16:33:09.697" v="370" actId="13926"/>
          <ac:spMkLst>
            <pc:docMk/>
            <pc:sldMk cId="917226829" sldId="396"/>
            <ac:spMk id="2" creationId="{4B5F0D0E-8BB7-48AB-9160-728B8B3399A2}"/>
          </ac:spMkLst>
        </pc:spChg>
        <pc:spChg chg="mod">
          <ac:chgData name="Alfred Asterjadhi" userId="39de57b9-85c0-4fd1-aaac-8ca2b6560ad0" providerId="ADAL" clId="{1364283B-51A1-41B2-A689-C84FAA0BD34C}" dt="2023-04-03T16:33:27.941" v="390" actId="20577"/>
          <ac:spMkLst>
            <pc:docMk/>
            <pc:sldMk cId="917226829" sldId="396"/>
            <ac:spMk id="3" creationId="{DFB0BA47-D7B6-4F95-932E-A7AA615BC440}"/>
          </ac:spMkLst>
        </pc:spChg>
        <pc:spChg chg="mod">
          <ac:chgData name="Alfred Asterjadhi" userId="39de57b9-85c0-4fd1-aaac-8ca2b6560ad0" providerId="ADAL" clId="{1364283B-51A1-41B2-A689-C84FAA0BD34C}" dt="2023-04-03T16:16:10.706" v="67" actId="313"/>
          <ac:spMkLst>
            <pc:docMk/>
            <pc:sldMk cId="917226829" sldId="396"/>
            <ac:spMk id="6" creationId="{974B2026-97FB-40D2-8F22-7E6D319B4EA2}"/>
          </ac:spMkLst>
        </pc:spChg>
      </pc:sldChg>
      <pc:sldChg chg="modSp del mod">
        <pc:chgData name="Alfred Asterjadhi" userId="39de57b9-85c0-4fd1-aaac-8ca2b6560ad0" providerId="ADAL" clId="{1364283B-51A1-41B2-A689-C84FAA0BD34C}" dt="2023-04-03T16:34:17.419" v="400" actId="47"/>
        <pc:sldMkLst>
          <pc:docMk/>
          <pc:sldMk cId="3249982691" sldId="397"/>
        </pc:sldMkLst>
        <pc:spChg chg="mod">
          <ac:chgData name="Alfred Asterjadhi" userId="39de57b9-85c0-4fd1-aaac-8ca2b6560ad0" providerId="ADAL" clId="{1364283B-51A1-41B2-A689-C84FAA0BD34C}" dt="2023-04-03T16:16:11.104" v="68" actId="313"/>
          <ac:spMkLst>
            <pc:docMk/>
            <pc:sldMk cId="3249982691" sldId="397"/>
            <ac:spMk id="6" creationId="{974B2026-97FB-40D2-8F22-7E6D319B4EA2}"/>
          </ac:spMkLst>
        </pc:spChg>
      </pc:sldChg>
      <pc:sldChg chg="modSp del mod">
        <pc:chgData name="Alfred Asterjadhi" userId="39de57b9-85c0-4fd1-aaac-8ca2b6560ad0" providerId="ADAL" clId="{1364283B-51A1-41B2-A689-C84FAA0BD34C}" dt="2023-04-03T16:34:18.606" v="401" actId="47"/>
        <pc:sldMkLst>
          <pc:docMk/>
          <pc:sldMk cId="1729944846" sldId="398"/>
        </pc:sldMkLst>
        <pc:spChg chg="mod">
          <ac:chgData name="Alfred Asterjadhi" userId="39de57b9-85c0-4fd1-aaac-8ca2b6560ad0" providerId="ADAL" clId="{1364283B-51A1-41B2-A689-C84FAA0BD34C}" dt="2023-04-03T16:16:11.516" v="69" actId="313"/>
          <ac:spMkLst>
            <pc:docMk/>
            <pc:sldMk cId="1729944846" sldId="398"/>
            <ac:spMk id="6" creationId="{974B2026-97FB-40D2-8F22-7E6D319B4EA2}"/>
          </ac:spMkLst>
        </pc:spChg>
      </pc:sldChg>
      <pc:sldChg chg="modSp del mod">
        <pc:chgData name="Alfred Asterjadhi" userId="39de57b9-85c0-4fd1-aaac-8ca2b6560ad0" providerId="ADAL" clId="{1364283B-51A1-41B2-A689-C84FAA0BD34C}" dt="2023-04-03T16:34:22.268" v="403" actId="47"/>
        <pc:sldMkLst>
          <pc:docMk/>
          <pc:sldMk cId="3926945026" sldId="399"/>
        </pc:sldMkLst>
        <pc:spChg chg="mod">
          <ac:chgData name="Alfred Asterjadhi" userId="39de57b9-85c0-4fd1-aaac-8ca2b6560ad0" providerId="ADAL" clId="{1364283B-51A1-41B2-A689-C84FAA0BD34C}" dt="2023-04-03T16:16:12.546" v="71" actId="313"/>
          <ac:spMkLst>
            <pc:docMk/>
            <pc:sldMk cId="3926945026" sldId="399"/>
            <ac:spMk id="6" creationId="{974B2026-97FB-40D2-8F22-7E6D319B4EA2}"/>
          </ac:spMkLst>
        </pc:spChg>
      </pc:sldChg>
      <pc:sldChg chg="modSp mod">
        <pc:chgData name="Alfred Asterjadhi" userId="39de57b9-85c0-4fd1-aaac-8ca2b6560ad0" providerId="ADAL" clId="{1364283B-51A1-41B2-A689-C84FAA0BD34C}" dt="2023-04-03T16:34:53.895" v="425" actId="20577"/>
        <pc:sldMkLst>
          <pc:docMk/>
          <pc:sldMk cId="3614762288" sldId="400"/>
        </pc:sldMkLst>
        <pc:spChg chg="mod">
          <ac:chgData name="Alfred Asterjadhi" userId="39de57b9-85c0-4fd1-aaac-8ca2b6560ad0" providerId="ADAL" clId="{1364283B-51A1-41B2-A689-C84FAA0BD34C}" dt="2023-04-03T16:34:50.905" v="424" actId="20577"/>
          <ac:spMkLst>
            <pc:docMk/>
            <pc:sldMk cId="3614762288" sldId="400"/>
            <ac:spMk id="2" creationId="{4B5F0D0E-8BB7-48AB-9160-728B8B3399A2}"/>
          </ac:spMkLst>
        </pc:spChg>
        <pc:spChg chg="mod">
          <ac:chgData name="Alfred Asterjadhi" userId="39de57b9-85c0-4fd1-aaac-8ca2b6560ad0" providerId="ADAL" clId="{1364283B-51A1-41B2-A689-C84FAA0BD34C}" dt="2023-04-03T16:34:53.895" v="425" actId="20577"/>
          <ac:spMkLst>
            <pc:docMk/>
            <pc:sldMk cId="3614762288" sldId="400"/>
            <ac:spMk id="3" creationId="{DFB0BA47-D7B6-4F95-932E-A7AA615BC440}"/>
          </ac:spMkLst>
        </pc:spChg>
        <pc:spChg chg="mod">
          <ac:chgData name="Alfred Asterjadhi" userId="39de57b9-85c0-4fd1-aaac-8ca2b6560ad0" providerId="ADAL" clId="{1364283B-51A1-41B2-A689-C84FAA0BD34C}" dt="2023-04-03T16:16:14.678" v="74" actId="313"/>
          <ac:spMkLst>
            <pc:docMk/>
            <pc:sldMk cId="3614762288" sldId="400"/>
            <ac:spMk id="6" creationId="{974B2026-97FB-40D2-8F22-7E6D319B4EA2}"/>
          </ac:spMkLst>
        </pc:spChg>
      </pc:sldChg>
      <pc:sldChg chg="modSp mod">
        <pc:chgData name="Alfred Asterjadhi" userId="39de57b9-85c0-4fd1-aaac-8ca2b6560ad0" providerId="ADAL" clId="{1364283B-51A1-41B2-A689-C84FAA0BD34C}" dt="2023-04-03T16:27:59.707" v="283" actId="2164"/>
        <pc:sldMkLst>
          <pc:docMk/>
          <pc:sldMk cId="1345008357" sldId="401"/>
        </pc:sldMkLst>
        <pc:spChg chg="mod">
          <ac:chgData name="Alfred Asterjadhi" userId="39de57b9-85c0-4fd1-aaac-8ca2b6560ad0" providerId="ADAL" clId="{1364283B-51A1-41B2-A689-C84FAA0BD34C}" dt="2023-04-03T16:16:05.970" v="57" actId="313"/>
          <ac:spMkLst>
            <pc:docMk/>
            <pc:sldMk cId="1345008357" sldId="401"/>
            <ac:spMk id="3" creationId="{D20906E0-F900-4991-83B1-675F5B67FA2D}"/>
          </ac:spMkLst>
        </pc:spChg>
        <pc:graphicFrameChg chg="modGraphic">
          <ac:chgData name="Alfred Asterjadhi" userId="39de57b9-85c0-4fd1-aaac-8ca2b6560ad0" providerId="ADAL" clId="{1364283B-51A1-41B2-A689-C84FAA0BD34C}" dt="2023-04-03T16:27:59.707" v="283" actId="2164"/>
          <ac:graphicFrameMkLst>
            <pc:docMk/>
            <pc:sldMk cId="1345008357" sldId="401"/>
            <ac:graphicFrameMk id="6" creationId="{5094FBC8-BB74-47F3-965D-16BC678F4D1D}"/>
          </ac:graphicFrameMkLst>
        </pc:graphicFrameChg>
      </pc:sldChg>
      <pc:sldChg chg="modSp del mod">
        <pc:chgData name="Alfred Asterjadhi" userId="39de57b9-85c0-4fd1-aaac-8ca2b6560ad0" providerId="ADAL" clId="{1364283B-51A1-41B2-A689-C84FAA0BD34C}" dt="2023-04-03T16:28:45.666" v="295" actId="47"/>
        <pc:sldMkLst>
          <pc:docMk/>
          <pc:sldMk cId="607869001" sldId="402"/>
        </pc:sldMkLst>
        <pc:spChg chg="mod">
          <ac:chgData name="Alfred Asterjadhi" userId="39de57b9-85c0-4fd1-aaac-8ca2b6560ad0" providerId="ADAL" clId="{1364283B-51A1-41B2-A689-C84FAA0BD34C}" dt="2023-04-03T16:16:07.004" v="59" actId="313"/>
          <ac:spMkLst>
            <pc:docMk/>
            <pc:sldMk cId="607869001" sldId="402"/>
            <ac:spMk id="3" creationId="{D20906E0-F900-4991-83B1-675F5B67FA2D}"/>
          </ac:spMkLst>
        </pc:spChg>
      </pc:sldChg>
      <pc:sldChg chg="modSp del mod">
        <pc:chgData name="Alfred Asterjadhi" userId="39de57b9-85c0-4fd1-aaac-8ca2b6560ad0" providerId="ADAL" clId="{1364283B-51A1-41B2-A689-C84FAA0BD34C}" dt="2023-04-03T16:28:46.964" v="296" actId="47"/>
        <pc:sldMkLst>
          <pc:docMk/>
          <pc:sldMk cId="1256258102" sldId="403"/>
        </pc:sldMkLst>
        <pc:spChg chg="mod">
          <ac:chgData name="Alfred Asterjadhi" userId="39de57b9-85c0-4fd1-aaac-8ca2b6560ad0" providerId="ADAL" clId="{1364283B-51A1-41B2-A689-C84FAA0BD34C}" dt="2023-04-03T16:16:07.494" v="60" actId="313"/>
          <ac:spMkLst>
            <pc:docMk/>
            <pc:sldMk cId="1256258102" sldId="403"/>
            <ac:spMk id="3" creationId="{D20906E0-F900-4991-83B1-675F5B67FA2D}"/>
          </ac:spMkLst>
        </pc:spChg>
      </pc:sldChg>
      <pc:sldChg chg="modSp del mod">
        <pc:chgData name="Alfred Asterjadhi" userId="39de57b9-85c0-4fd1-aaac-8ca2b6560ad0" providerId="ADAL" clId="{1364283B-51A1-41B2-A689-C84FAA0BD34C}" dt="2023-04-03T16:28:48.053" v="297" actId="47"/>
        <pc:sldMkLst>
          <pc:docMk/>
          <pc:sldMk cId="1829076102" sldId="404"/>
        </pc:sldMkLst>
        <pc:spChg chg="mod">
          <ac:chgData name="Alfred Asterjadhi" userId="39de57b9-85c0-4fd1-aaac-8ca2b6560ad0" providerId="ADAL" clId="{1364283B-51A1-41B2-A689-C84FAA0BD34C}" dt="2023-04-03T16:16:07.932" v="61" actId="313"/>
          <ac:spMkLst>
            <pc:docMk/>
            <pc:sldMk cId="1829076102" sldId="404"/>
            <ac:spMk id="3" creationId="{D20906E0-F900-4991-83B1-675F5B67FA2D}"/>
          </ac:spMkLst>
        </pc:spChg>
      </pc:sldChg>
      <pc:sldChg chg="modSp del mod">
        <pc:chgData name="Alfred Asterjadhi" userId="39de57b9-85c0-4fd1-aaac-8ca2b6560ad0" providerId="ADAL" clId="{1364283B-51A1-41B2-A689-C84FAA0BD34C}" dt="2023-04-03T16:34:20.781" v="402" actId="47"/>
        <pc:sldMkLst>
          <pc:docMk/>
          <pc:sldMk cId="3451951815" sldId="406"/>
        </pc:sldMkLst>
        <pc:spChg chg="mod">
          <ac:chgData name="Alfred Asterjadhi" userId="39de57b9-85c0-4fd1-aaac-8ca2b6560ad0" providerId="ADAL" clId="{1364283B-51A1-41B2-A689-C84FAA0BD34C}" dt="2023-04-03T16:16:11.914" v="70" actId="313"/>
          <ac:spMkLst>
            <pc:docMk/>
            <pc:sldMk cId="3451951815" sldId="406"/>
            <ac:spMk id="6" creationId="{974B2026-97FB-40D2-8F22-7E6D319B4EA2}"/>
          </ac:spMkLst>
        </pc:spChg>
      </pc:sldChg>
      <pc:sldChg chg="modSp del mod">
        <pc:chgData name="Alfred Asterjadhi" userId="39de57b9-85c0-4fd1-aaac-8ca2b6560ad0" providerId="ADAL" clId="{1364283B-51A1-41B2-A689-C84FAA0BD34C}" dt="2023-04-03T16:34:23.731" v="404" actId="47"/>
        <pc:sldMkLst>
          <pc:docMk/>
          <pc:sldMk cId="3663532691" sldId="407"/>
        </pc:sldMkLst>
        <pc:spChg chg="mod">
          <ac:chgData name="Alfred Asterjadhi" userId="39de57b9-85c0-4fd1-aaac-8ca2b6560ad0" providerId="ADAL" clId="{1364283B-51A1-41B2-A689-C84FAA0BD34C}" dt="2023-04-03T16:16:13.497" v="72" actId="313"/>
          <ac:spMkLst>
            <pc:docMk/>
            <pc:sldMk cId="3663532691" sldId="407"/>
            <ac:spMk id="6" creationId="{974B2026-97FB-40D2-8F22-7E6D319B4EA2}"/>
          </ac:spMkLst>
        </pc:spChg>
      </pc:sldChg>
      <pc:sldChg chg="modSp del mod">
        <pc:chgData name="Alfred Asterjadhi" userId="39de57b9-85c0-4fd1-aaac-8ca2b6560ad0" providerId="ADAL" clId="{1364283B-51A1-41B2-A689-C84FAA0BD34C}" dt="2023-04-03T16:34:24.817" v="405" actId="47"/>
        <pc:sldMkLst>
          <pc:docMk/>
          <pc:sldMk cId="65460503" sldId="408"/>
        </pc:sldMkLst>
        <pc:spChg chg="mod">
          <ac:chgData name="Alfred Asterjadhi" userId="39de57b9-85c0-4fd1-aaac-8ca2b6560ad0" providerId="ADAL" clId="{1364283B-51A1-41B2-A689-C84FAA0BD34C}" dt="2023-04-03T16:16:14.304" v="73" actId="313"/>
          <ac:spMkLst>
            <pc:docMk/>
            <pc:sldMk cId="65460503" sldId="408"/>
            <ac:spMk id="6" creationId="{974B2026-97FB-40D2-8F22-7E6D319B4EA2}"/>
          </ac:spMkLst>
        </pc:spChg>
      </pc:sldChg>
      <pc:sldChg chg="modSp del mod">
        <pc:chgData name="Alfred Asterjadhi" userId="39de57b9-85c0-4fd1-aaac-8ca2b6560ad0" providerId="ADAL" clId="{1364283B-51A1-41B2-A689-C84FAA0BD34C}" dt="2023-04-03T16:32:01.674" v="339" actId="47"/>
        <pc:sldMkLst>
          <pc:docMk/>
          <pc:sldMk cId="1127907652" sldId="409"/>
        </pc:sldMkLst>
        <pc:spChg chg="mod">
          <ac:chgData name="Alfred Asterjadhi" userId="39de57b9-85c0-4fd1-aaac-8ca2b6560ad0" providerId="ADAL" clId="{1364283B-51A1-41B2-A689-C84FAA0BD34C}" dt="2023-04-03T16:31:58.153" v="338" actId="13926"/>
          <ac:spMkLst>
            <pc:docMk/>
            <pc:sldMk cId="1127907652" sldId="409"/>
            <ac:spMk id="2" creationId="{4B5F0D0E-8BB7-48AB-9160-728B8B3399A2}"/>
          </ac:spMkLst>
        </pc:spChg>
        <pc:spChg chg="mod">
          <ac:chgData name="Alfred Asterjadhi" userId="39de57b9-85c0-4fd1-aaac-8ca2b6560ad0" providerId="ADAL" clId="{1364283B-51A1-41B2-A689-C84FAA0BD34C}" dt="2023-04-03T16:16:10.222" v="66" actId="313"/>
          <ac:spMkLst>
            <pc:docMk/>
            <pc:sldMk cId="1127907652" sldId="409"/>
            <ac:spMk id="6" creationId="{974B2026-97FB-40D2-8F22-7E6D319B4EA2}"/>
          </ac:spMkLst>
        </pc:spChg>
      </pc:sldChg>
      <pc:sldChg chg="modSp mod">
        <pc:chgData name="Alfred Asterjadhi" userId="39de57b9-85c0-4fd1-aaac-8ca2b6560ad0" providerId="ADAL" clId="{1364283B-51A1-41B2-A689-C84FAA0BD34C}" dt="2023-04-03T16:16:17.462" v="80" actId="313"/>
        <pc:sldMkLst>
          <pc:docMk/>
          <pc:sldMk cId="3530745078" sldId="981"/>
        </pc:sldMkLst>
        <pc:spChg chg="mod">
          <ac:chgData name="Alfred Asterjadhi" userId="39de57b9-85c0-4fd1-aaac-8ca2b6560ad0" providerId="ADAL" clId="{1364283B-51A1-41B2-A689-C84FAA0BD34C}" dt="2023-04-03T16:16:17.462" v="80" actId="313"/>
          <ac:spMkLst>
            <pc:docMk/>
            <pc:sldMk cId="3530745078" sldId="981"/>
            <ac:spMk id="6" creationId="{5B730E83-9DC1-A5C8-2ED5-67E59F091639}"/>
          </ac:spMkLst>
        </pc:spChg>
      </pc:sldChg>
      <pc:sldChg chg="modSp add mod">
        <pc:chgData name="Alfred Asterjadhi" userId="39de57b9-85c0-4fd1-aaac-8ca2b6560ad0" providerId="ADAL" clId="{1364283B-51A1-41B2-A689-C84FAA0BD34C}" dt="2023-04-03T16:28:27.245" v="291" actId="20577"/>
        <pc:sldMkLst>
          <pc:docMk/>
          <pc:sldMk cId="900443605" sldId="982"/>
        </pc:sldMkLst>
        <pc:spChg chg="mod">
          <ac:chgData name="Alfred Asterjadhi" userId="39de57b9-85c0-4fd1-aaac-8ca2b6560ad0" providerId="ADAL" clId="{1364283B-51A1-41B2-A689-C84FAA0BD34C}" dt="2023-04-03T16:28:27.245" v="291" actId="20577"/>
          <ac:spMkLst>
            <pc:docMk/>
            <pc:sldMk cId="900443605" sldId="982"/>
            <ac:spMk id="2" creationId="{F2762690-C15C-4839-B40F-0AF3A4D89457}"/>
          </ac:spMkLst>
        </pc:spChg>
      </pc:sldChg>
      <pc:sldChg chg="modSp add mod">
        <pc:chgData name="Alfred Asterjadhi" userId="39de57b9-85c0-4fd1-aaac-8ca2b6560ad0" providerId="ADAL" clId="{1364283B-51A1-41B2-A689-C84FAA0BD34C}" dt="2023-04-03T16:28:29.960" v="292" actId="20577"/>
        <pc:sldMkLst>
          <pc:docMk/>
          <pc:sldMk cId="517202520" sldId="983"/>
        </pc:sldMkLst>
        <pc:spChg chg="mod">
          <ac:chgData name="Alfred Asterjadhi" userId="39de57b9-85c0-4fd1-aaac-8ca2b6560ad0" providerId="ADAL" clId="{1364283B-51A1-41B2-A689-C84FAA0BD34C}" dt="2023-04-03T16:28:29.960" v="292" actId="20577"/>
          <ac:spMkLst>
            <pc:docMk/>
            <pc:sldMk cId="517202520" sldId="983"/>
            <ac:spMk id="2" creationId="{F2762690-C15C-4839-B40F-0AF3A4D89457}"/>
          </ac:spMkLst>
        </pc:spChg>
      </pc:sldChg>
      <pc:sldChg chg="modSp add mod">
        <pc:chgData name="Alfred Asterjadhi" userId="39de57b9-85c0-4fd1-aaac-8ca2b6560ad0" providerId="ADAL" clId="{1364283B-51A1-41B2-A689-C84FAA0BD34C}" dt="2023-04-03T16:28:32.870" v="293" actId="20577"/>
        <pc:sldMkLst>
          <pc:docMk/>
          <pc:sldMk cId="1847678110" sldId="984"/>
        </pc:sldMkLst>
        <pc:spChg chg="mod">
          <ac:chgData name="Alfred Asterjadhi" userId="39de57b9-85c0-4fd1-aaac-8ca2b6560ad0" providerId="ADAL" clId="{1364283B-51A1-41B2-A689-C84FAA0BD34C}" dt="2023-04-03T16:28:32.870" v="293" actId="20577"/>
          <ac:spMkLst>
            <pc:docMk/>
            <pc:sldMk cId="1847678110" sldId="984"/>
            <ac:spMk id="2" creationId="{F2762690-C15C-4839-B40F-0AF3A4D89457}"/>
          </ac:spMkLst>
        </pc:spChg>
      </pc:sldChg>
      <pc:sldChg chg="modSp add mod">
        <pc:chgData name="Alfred Asterjadhi" userId="39de57b9-85c0-4fd1-aaac-8ca2b6560ad0" providerId="ADAL" clId="{1364283B-51A1-41B2-A689-C84FAA0BD34C}" dt="2023-04-03T16:28:36.224" v="294" actId="20577"/>
        <pc:sldMkLst>
          <pc:docMk/>
          <pc:sldMk cId="2988653792" sldId="985"/>
        </pc:sldMkLst>
        <pc:spChg chg="mod">
          <ac:chgData name="Alfred Asterjadhi" userId="39de57b9-85c0-4fd1-aaac-8ca2b6560ad0" providerId="ADAL" clId="{1364283B-51A1-41B2-A689-C84FAA0BD34C}" dt="2023-04-03T16:28:36.224" v="294" actId="20577"/>
          <ac:spMkLst>
            <pc:docMk/>
            <pc:sldMk cId="2988653792" sldId="985"/>
            <ac:spMk id="2" creationId="{F2762690-C15C-4839-B40F-0AF3A4D89457}"/>
          </ac:spMkLst>
        </pc:spChg>
      </pc:sldChg>
      <pc:sldChg chg="modSp add mod">
        <pc:chgData name="Alfred Asterjadhi" userId="39de57b9-85c0-4fd1-aaac-8ca2b6560ad0" providerId="ADAL" clId="{1364283B-51A1-41B2-A689-C84FAA0BD34C}" dt="2023-04-03T16:31:45.365" v="336"/>
        <pc:sldMkLst>
          <pc:docMk/>
          <pc:sldMk cId="505590070" sldId="986"/>
        </pc:sldMkLst>
        <pc:spChg chg="mod">
          <ac:chgData name="Alfred Asterjadhi" userId="39de57b9-85c0-4fd1-aaac-8ca2b6560ad0" providerId="ADAL" clId="{1364283B-51A1-41B2-A689-C84FAA0BD34C}" dt="2023-04-03T16:31:45.365" v="336"/>
          <ac:spMkLst>
            <pc:docMk/>
            <pc:sldMk cId="505590070" sldId="986"/>
            <ac:spMk id="2" creationId="{4B5F0D0E-8BB7-48AB-9160-728B8B3399A2}"/>
          </ac:spMkLst>
        </pc:spChg>
      </pc:sldChg>
      <pc:sldChg chg="modSp add mod">
        <pc:chgData name="Alfred Asterjadhi" userId="39de57b9-85c0-4fd1-aaac-8ca2b6560ad0" providerId="ADAL" clId="{1364283B-51A1-41B2-A689-C84FAA0BD34C}" dt="2023-04-03T16:32:19.982" v="356" actId="20577"/>
        <pc:sldMkLst>
          <pc:docMk/>
          <pc:sldMk cId="3253423641" sldId="987"/>
        </pc:sldMkLst>
        <pc:spChg chg="mod">
          <ac:chgData name="Alfred Asterjadhi" userId="39de57b9-85c0-4fd1-aaac-8ca2b6560ad0" providerId="ADAL" clId="{1364283B-51A1-41B2-A689-C84FAA0BD34C}" dt="2023-04-03T16:32:19.982" v="356" actId="20577"/>
          <ac:spMkLst>
            <pc:docMk/>
            <pc:sldMk cId="3253423641" sldId="987"/>
            <ac:spMk id="2" creationId="{4B5F0D0E-8BB7-48AB-9160-728B8B3399A2}"/>
          </ac:spMkLst>
        </pc:spChg>
      </pc:sldChg>
      <pc:sldChg chg="modSp add mod">
        <pc:chgData name="Alfred Asterjadhi" userId="39de57b9-85c0-4fd1-aaac-8ca2b6560ad0" providerId="ADAL" clId="{1364283B-51A1-41B2-A689-C84FAA0BD34C}" dt="2023-04-03T16:32:51.089" v="367" actId="20577"/>
        <pc:sldMkLst>
          <pc:docMk/>
          <pc:sldMk cId="98822771" sldId="988"/>
        </pc:sldMkLst>
        <pc:spChg chg="mod">
          <ac:chgData name="Alfred Asterjadhi" userId="39de57b9-85c0-4fd1-aaac-8ca2b6560ad0" providerId="ADAL" clId="{1364283B-51A1-41B2-A689-C84FAA0BD34C}" dt="2023-04-03T16:32:51.089" v="367" actId="20577"/>
          <ac:spMkLst>
            <pc:docMk/>
            <pc:sldMk cId="98822771" sldId="988"/>
            <ac:spMk id="2" creationId="{4B5F0D0E-8BB7-48AB-9160-728B8B3399A2}"/>
          </ac:spMkLst>
        </pc:spChg>
      </pc:sldChg>
      <pc:sldChg chg="modSp add mod">
        <pc:chgData name="Alfred Asterjadhi" userId="39de57b9-85c0-4fd1-aaac-8ca2b6560ad0" providerId="ADAL" clId="{1364283B-51A1-41B2-A689-C84FAA0BD34C}" dt="2023-04-03T16:33:01.272" v="369" actId="20577"/>
        <pc:sldMkLst>
          <pc:docMk/>
          <pc:sldMk cId="3577588007" sldId="989"/>
        </pc:sldMkLst>
        <pc:spChg chg="mod">
          <ac:chgData name="Alfred Asterjadhi" userId="39de57b9-85c0-4fd1-aaac-8ca2b6560ad0" providerId="ADAL" clId="{1364283B-51A1-41B2-A689-C84FAA0BD34C}" dt="2023-04-03T16:33:01.272" v="369" actId="20577"/>
          <ac:spMkLst>
            <pc:docMk/>
            <pc:sldMk cId="3577588007" sldId="989"/>
            <ac:spMk id="2" creationId="{4B5F0D0E-8BB7-48AB-9160-728B8B3399A2}"/>
          </ac:spMkLst>
        </pc:spChg>
      </pc:sldChg>
      <pc:sldChg chg="modSp add mod">
        <pc:chgData name="Alfred Asterjadhi" userId="39de57b9-85c0-4fd1-aaac-8ca2b6560ad0" providerId="ADAL" clId="{1364283B-51A1-41B2-A689-C84FAA0BD34C}" dt="2023-04-03T16:39:06.007" v="549" actId="20577"/>
        <pc:sldMkLst>
          <pc:docMk/>
          <pc:sldMk cId="1839324276" sldId="990"/>
        </pc:sldMkLst>
        <pc:spChg chg="mod">
          <ac:chgData name="Alfred Asterjadhi" userId="39de57b9-85c0-4fd1-aaac-8ca2b6560ad0" providerId="ADAL" clId="{1364283B-51A1-41B2-A689-C84FAA0BD34C}" dt="2023-04-03T16:33:56.708" v="394" actId="20577"/>
          <ac:spMkLst>
            <pc:docMk/>
            <pc:sldMk cId="1839324276" sldId="990"/>
            <ac:spMk id="2" creationId="{4B5F0D0E-8BB7-48AB-9160-728B8B3399A2}"/>
          </ac:spMkLst>
        </pc:spChg>
        <pc:spChg chg="mod">
          <ac:chgData name="Alfred Asterjadhi" userId="39de57b9-85c0-4fd1-aaac-8ca2b6560ad0" providerId="ADAL" clId="{1364283B-51A1-41B2-A689-C84FAA0BD34C}" dt="2023-04-03T16:39:06.007" v="549" actId="20577"/>
          <ac:spMkLst>
            <pc:docMk/>
            <pc:sldMk cId="1839324276" sldId="990"/>
            <ac:spMk id="3" creationId="{DFB0BA47-D7B6-4F95-932E-A7AA615BC440}"/>
          </ac:spMkLst>
        </pc:spChg>
      </pc:sldChg>
      <pc:sldChg chg="modSp add mod">
        <pc:chgData name="Alfred Asterjadhi" userId="39de57b9-85c0-4fd1-aaac-8ca2b6560ad0" providerId="ADAL" clId="{1364283B-51A1-41B2-A689-C84FAA0BD34C}" dt="2023-04-03T16:34:00.086" v="395" actId="20577"/>
        <pc:sldMkLst>
          <pc:docMk/>
          <pc:sldMk cId="1898342874" sldId="991"/>
        </pc:sldMkLst>
        <pc:spChg chg="mod">
          <ac:chgData name="Alfred Asterjadhi" userId="39de57b9-85c0-4fd1-aaac-8ca2b6560ad0" providerId="ADAL" clId="{1364283B-51A1-41B2-A689-C84FAA0BD34C}" dt="2023-04-03T16:34:00.086" v="395" actId="20577"/>
          <ac:spMkLst>
            <pc:docMk/>
            <pc:sldMk cId="1898342874" sldId="991"/>
            <ac:spMk id="2" creationId="{4B5F0D0E-8BB7-48AB-9160-728B8B3399A2}"/>
          </ac:spMkLst>
        </pc:spChg>
      </pc:sldChg>
      <pc:sldChg chg="modSp add mod">
        <pc:chgData name="Alfred Asterjadhi" userId="39de57b9-85c0-4fd1-aaac-8ca2b6560ad0" providerId="ADAL" clId="{1364283B-51A1-41B2-A689-C84FAA0BD34C}" dt="2023-04-03T16:34:11.624" v="399" actId="20577"/>
        <pc:sldMkLst>
          <pc:docMk/>
          <pc:sldMk cId="705428555" sldId="992"/>
        </pc:sldMkLst>
        <pc:spChg chg="mod">
          <ac:chgData name="Alfred Asterjadhi" userId="39de57b9-85c0-4fd1-aaac-8ca2b6560ad0" providerId="ADAL" clId="{1364283B-51A1-41B2-A689-C84FAA0BD34C}" dt="2023-04-03T16:34:11.624" v="399" actId="20577"/>
          <ac:spMkLst>
            <pc:docMk/>
            <pc:sldMk cId="705428555" sldId="992"/>
            <ac:spMk id="2" creationId="{4B5F0D0E-8BB7-48AB-9160-728B8B3399A2}"/>
          </ac:spMkLst>
        </pc:spChg>
      </pc:sldChg>
      <pc:sldChg chg="modSp add del mod">
        <pc:chgData name="Alfred Asterjadhi" userId="39de57b9-85c0-4fd1-aaac-8ca2b6560ad0" providerId="ADAL" clId="{1364283B-51A1-41B2-A689-C84FAA0BD34C}" dt="2023-04-03T16:38:40.026" v="518" actId="47"/>
        <pc:sldMkLst>
          <pc:docMk/>
          <pc:sldMk cId="3057735301" sldId="993"/>
        </pc:sldMkLst>
        <pc:spChg chg="mod">
          <ac:chgData name="Alfred Asterjadhi" userId="39de57b9-85c0-4fd1-aaac-8ca2b6560ad0" providerId="ADAL" clId="{1364283B-51A1-41B2-A689-C84FAA0BD34C}" dt="2023-04-03T16:35:04.363" v="427" actId="20577"/>
          <ac:spMkLst>
            <pc:docMk/>
            <pc:sldMk cId="3057735301" sldId="993"/>
            <ac:spMk id="2" creationId="{4B5F0D0E-8BB7-48AB-9160-728B8B3399A2}"/>
          </ac:spMkLst>
        </pc:spChg>
      </pc:sldChg>
      <pc:sldChg chg="modSp add mod">
        <pc:chgData name="Alfred Asterjadhi" userId="39de57b9-85c0-4fd1-aaac-8ca2b6560ad0" providerId="ADAL" clId="{1364283B-51A1-41B2-A689-C84FAA0BD34C}" dt="2023-04-03T16:35:38.195" v="459" actId="20577"/>
        <pc:sldMkLst>
          <pc:docMk/>
          <pc:sldMk cId="2409887836" sldId="994"/>
        </pc:sldMkLst>
        <pc:spChg chg="mod">
          <ac:chgData name="Alfred Asterjadhi" userId="39de57b9-85c0-4fd1-aaac-8ca2b6560ad0" providerId="ADAL" clId="{1364283B-51A1-41B2-A689-C84FAA0BD34C}" dt="2023-04-03T16:35:38.195" v="459" actId="20577"/>
          <ac:spMkLst>
            <pc:docMk/>
            <pc:sldMk cId="2409887836" sldId="994"/>
            <ac:spMk id="2" creationId="{4B5F0D0E-8BB7-48AB-9160-728B8B3399A2}"/>
          </ac:spMkLst>
        </pc:spChg>
      </pc:sldChg>
      <pc:sldChg chg="modSp add mod">
        <pc:chgData name="Alfred Asterjadhi" userId="39de57b9-85c0-4fd1-aaac-8ca2b6560ad0" providerId="ADAL" clId="{1364283B-51A1-41B2-A689-C84FAA0BD34C}" dt="2023-04-03T16:38:56.139" v="542" actId="20577"/>
        <pc:sldMkLst>
          <pc:docMk/>
          <pc:sldMk cId="3360543781" sldId="995"/>
        </pc:sldMkLst>
        <pc:spChg chg="mod">
          <ac:chgData name="Alfred Asterjadhi" userId="39de57b9-85c0-4fd1-aaac-8ca2b6560ad0" providerId="ADAL" clId="{1364283B-51A1-41B2-A689-C84FAA0BD34C}" dt="2023-04-03T16:38:52.372" v="535" actId="20577"/>
          <ac:spMkLst>
            <pc:docMk/>
            <pc:sldMk cId="3360543781" sldId="995"/>
            <ac:spMk id="2" creationId="{4B5F0D0E-8BB7-48AB-9160-728B8B3399A2}"/>
          </ac:spMkLst>
        </pc:spChg>
        <pc:spChg chg="mod">
          <ac:chgData name="Alfred Asterjadhi" userId="39de57b9-85c0-4fd1-aaac-8ca2b6560ad0" providerId="ADAL" clId="{1364283B-51A1-41B2-A689-C84FAA0BD34C}" dt="2023-04-03T16:38:56.139" v="542" actId="20577"/>
          <ac:spMkLst>
            <pc:docMk/>
            <pc:sldMk cId="3360543781" sldId="995"/>
            <ac:spMk id="3" creationId="{DFB0BA47-D7B6-4F95-932E-A7AA615BC440}"/>
          </ac:spMkLst>
        </pc:spChg>
      </pc:sldChg>
      <pc:sldMasterChg chg="modSp mod">
        <pc:chgData name="Alfred Asterjadhi" userId="39de57b9-85c0-4fd1-aaac-8ca2b6560ad0" providerId="ADAL" clId="{1364283B-51A1-41B2-A689-C84FAA0BD34C}" dt="2023-04-03T16:12:51.560" v="13" actId="20577"/>
        <pc:sldMasterMkLst>
          <pc:docMk/>
          <pc:sldMasterMk cId="0" sldId="2147483648"/>
        </pc:sldMasterMkLst>
        <pc:spChg chg="mod">
          <ac:chgData name="Alfred Asterjadhi" userId="39de57b9-85c0-4fd1-aaac-8ca2b6560ad0" providerId="ADAL" clId="{1364283B-51A1-41B2-A689-C84FAA0BD34C}" dt="2023-04-03T16:12:37.112" v="9" actId="6549"/>
          <ac:spMkLst>
            <pc:docMk/>
            <pc:sldMasterMk cId="0" sldId="2147483648"/>
            <ac:spMk id="10" creationId="{00000000-0000-0000-0000-000000000000}"/>
          </ac:spMkLst>
        </pc:spChg>
        <pc:spChg chg="mod">
          <ac:chgData name="Alfred Asterjadhi" userId="39de57b9-85c0-4fd1-aaac-8ca2b6560ad0" providerId="ADAL" clId="{1364283B-51A1-41B2-A689-C84FAA0BD34C}" dt="2023-04-03T16:12:51.560" v="13"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56"/>
        </pc:sldMasterMkLst>
        <pc:spChg chg="mod">
          <ac:chgData name="Alfred Asterjadhi" userId="39de57b9-85c0-4fd1-aaac-8ca2b6560ad0" providerId="ADAL" clId="{DEB6449B-8A8D-4E94-A282-14FD81CF86A3}" dt="2022-12-08T22:14:05.663" v="14" actId="20577"/>
          <ac:spMkLst>
            <pc:docMk/>
            <pc:sldMasterMk cId="0" sldId="2147483656"/>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56"/>
        </pc:sldMasterMkLst>
        <pc:spChg chg="mod">
          <ac:chgData name="Alfred Asterjadhi" userId="39de57b9-85c0-4fd1-aaac-8ca2b6560ad0" providerId="ADAL" clId="{B2B4988D-1BC9-4111-8929-BB463B3004F0}" dt="2022-03-15T00:02:11.935" v="106" actId="6549"/>
          <ac:spMkLst>
            <pc:docMk/>
            <pc:sldMasterMk cId="0" sldId="2147483656"/>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56"/>
        </pc:sldMasterMkLst>
        <pc:spChg chg="mod">
          <ac:chgData name="Alfred Asterjadhi" userId="39de57b9-85c0-4fd1-aaac-8ca2b6560ad0" providerId="ADAL" clId="{5E32008F-DF31-475C-AA81-71B070C74BE1}" dt="2021-03-15T15:00:23.811" v="27" actId="20577"/>
          <ac:spMkLst>
            <pc:docMk/>
            <pc:sldMasterMk cId="0" sldId="2147483656"/>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56"/>
        </pc:sldMasterMkLst>
        <pc:spChg chg="mod">
          <ac:chgData name="Alfred Asterjadhi" userId="39de57b9-85c0-4fd1-aaac-8ca2b6560ad0" providerId="ADAL" clId="{23DE950F-BBA6-4A61-83D6-E4B870F135A1}" dt="2021-09-13T01:52:34.893" v="606" actId="20577"/>
          <ac:spMkLst>
            <pc:docMk/>
            <pc:sldMasterMk cId="0" sldId="2147483656"/>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56"/>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56"/>
        </pc:sldMasterMkLst>
        <pc:spChg chg="mod">
          <ac:chgData name="Alfred Asterjadhi" userId="39de57b9-85c0-4fd1-aaac-8ca2b6560ad0" providerId="ADAL" clId="{5995F158-5115-451C-800B-B16CD4CF2D0F}" dt="2021-09-14T16:53:58.670"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56"/>
        </pc:sldMasterMkLst>
        <pc:spChg chg="mod">
          <ac:chgData name="Alfred Asterjadhi" userId="39de57b9-85c0-4fd1-aaac-8ca2b6560ad0" providerId="ADAL" clId="{5C24833E-0927-4416-99A8-080FBF304E9E}" dt="2022-01-24T15:57:54.314" v="133" actId="6549"/>
          <ac:spMkLst>
            <pc:docMk/>
            <pc:sldMasterMk cId="0" sldId="2147483656"/>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56"/>
        </pc:sldMasterMkLst>
        <pc:spChg chg="mod">
          <ac:chgData name="Alfred Asterjadhi" userId="39de57b9-85c0-4fd1-aaac-8ca2b6560ad0" providerId="ADAL" clId="{F11602D0-6CEF-4FD2-BA2B-4D6A45C70ADB}" dt="2021-03-12T15:54:54.467" v="1" actId="6549"/>
          <ac:spMkLst>
            <pc:docMk/>
            <pc:sldMasterMk cId="0" sldId="2147483656"/>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56"/>
        </pc:sldMasterMkLst>
        <pc:spChg chg="mod">
          <ac:chgData name="Alfred Asterjadhi" userId="39de57b9-85c0-4fd1-aaac-8ca2b6560ad0" providerId="ADAL" clId="{0FB0C314-AA74-4428-914C-02F3B465214F}" dt="2022-10-10T13:31:53.904" v="27" actId="20577"/>
          <ac:spMkLst>
            <pc:docMk/>
            <pc:sldMasterMk cId="0" sldId="2147483656"/>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56"/>
            <ac:spMk id="1027"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56"/>
        </pc:sldMasterMkLst>
        <pc:spChg chg="mod">
          <ac:chgData name="Alfred Asterjadhi" userId="39de57b9-85c0-4fd1-aaac-8ca2b6560ad0" providerId="ADAL" clId="{D275B996-76CE-4B28-8B2D-000DEE091938}" dt="2021-09-15T23:04:42.372" v="250" actId="6549"/>
          <ac:spMkLst>
            <pc:docMk/>
            <pc:sldMasterMk cId="0" sldId="2147483656"/>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56"/>
        </pc:sldMasterMkLst>
        <pc:spChg chg="mod">
          <ac:chgData name="Alfred Asterjadhi" userId="39de57b9-85c0-4fd1-aaac-8ca2b6560ad0" providerId="ADAL" clId="{AD66CE3F-71CA-4EFE-A6DE-B01B4CE60F74}" dt="2022-08-02T23:48:50.381" v="57" actId="20577"/>
          <ac:spMkLst>
            <pc:docMk/>
            <pc:sldMasterMk cId="0" sldId="2147483656"/>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56"/>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56"/>
        </pc:sldMasterMkLst>
        <pc:spChg chg="mod">
          <ac:chgData name="Alfred Asterjadhi" userId="39de57b9-85c0-4fd1-aaac-8ca2b6560ad0" providerId="ADAL" clId="{E5A84010-E63B-432C-9BE1-C12FE21A1995}" dt="2021-11-09T22:19:44.572" v="837" actId="6549"/>
          <ac:spMkLst>
            <pc:docMk/>
            <pc:sldMasterMk cId="0" sldId="2147483656"/>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56"/>
        </pc:sldMasterMkLst>
        <pc:spChg chg="mod">
          <ac:chgData name="Alfred Asterjadhi" userId="39de57b9-85c0-4fd1-aaac-8ca2b6560ad0" providerId="ADAL" clId="{C0C85B25-DD0F-4E0F-9D33-E2C1CF1DC39D}" dt="2021-12-09T23:46:36.883" v="19" actId="20577"/>
          <ac:spMkLst>
            <pc:docMk/>
            <pc:sldMasterMk cId="0" sldId="2147483656"/>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56"/>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56"/>
        </pc:sldMasterMkLst>
        <pc:spChg chg="mod">
          <ac:chgData name="Alfred Asterjadhi" userId="39de57b9-85c0-4fd1-aaac-8ca2b6560ad0" providerId="ADAL" clId="{39B29FBE-3B3E-49DD-B814-E7E052AC6803}" dt="2022-03-14T02:33:08.301" v="153" actId="6549"/>
          <ac:spMkLst>
            <pc:docMk/>
            <pc:sldMasterMk cId="0" sldId="2147483656"/>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56"/>
        </pc:sldMasterMkLst>
        <pc:spChg chg="mod">
          <ac:chgData name="Alfred Asterjadhi" userId="39de57b9-85c0-4fd1-aaac-8ca2b6560ad0" providerId="ADAL" clId="{6ED91C3A-8236-47BF-8990-E5AC15808997}" dt="2021-03-09T20:57:58.872"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56"/>
        </pc:sldMasterMkLst>
        <pc:spChg chg="mod">
          <ac:chgData name="Alfred Asterjadhi" userId="39de57b9-85c0-4fd1-aaac-8ca2b6560ad0" providerId="ADAL" clId="{07698AF8-244F-4587-85F2-C330E4638813}" dt="2021-09-20T13:40:59.345" v="325" actId="20577"/>
          <ac:spMkLst>
            <pc:docMk/>
            <pc:sldMasterMk cId="0" sldId="2147483656"/>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56"/>
        </pc:sldMasterMkLst>
        <pc:spChg chg="mod">
          <ac:chgData name="Alfred Asterjadhi" userId="39de57b9-85c0-4fd1-aaac-8ca2b6560ad0" providerId="ADAL" clId="{B1F7D363-93F5-4486-BF2B-1DD088418FAC}" dt="2021-01-12T19:43:11.47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56"/>
        </pc:sldMasterMkLst>
        <pc:spChg chg="mod">
          <ac:chgData name="Alfred Asterjadhi" userId="39de57b9-85c0-4fd1-aaac-8ca2b6560ad0" providerId="ADAL" clId="{98DF9B86-2659-4795-9A06-549B63164DF9}" dt="2022-03-11T18:51:22.799" v="2510" actId="6549"/>
          <ac:spMkLst>
            <pc:docMk/>
            <pc:sldMasterMk cId="0" sldId="2147483656"/>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56"/>
        </pc:sldMasterMkLst>
        <pc:spChg chg="mod">
          <ac:chgData name="Alfred Asterjadhi" userId="39de57b9-85c0-4fd1-aaac-8ca2b6560ad0" providerId="ADAL" clId="{E3CD7AB8-4A03-4D81-A5E3-2937DF360F76}" dt="2021-03-09T19:27:34.144" v="1" actId="20577"/>
          <ac:spMkLst>
            <pc:docMk/>
            <pc:sldMasterMk cId="0" sldId="2147483656"/>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56"/>
        </pc:sldMasterMkLst>
        <pc:spChg chg="mod">
          <ac:chgData name="Alfred Asterjadhi" userId="39de57b9-85c0-4fd1-aaac-8ca2b6560ad0" providerId="ADAL" clId="{F0A96221-7881-488D-B053-55CA90BA522C}" dt="2020-12-28T17:22:54.874" v="136" actId="20577"/>
          <ac:spMkLst>
            <pc:docMk/>
            <pc:sldMasterMk cId="0" sldId="2147483656"/>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56"/>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56"/>
        </pc:sldMasterMkLst>
        <pc:spChg chg="mod">
          <ac:chgData name="Alfred Asterjadhi" userId="39de57b9-85c0-4fd1-aaac-8ca2b6560ad0" providerId="ADAL" clId="{DE32E404-08FC-4B13-BBE8-0CA66CF324F5}" dt="2021-03-10T16:44:07.178" v="1" actId="6549"/>
          <ac:spMkLst>
            <pc:docMk/>
            <pc:sldMasterMk cId="0" sldId="2147483656"/>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56"/>
        </pc:sldMasterMkLst>
        <pc:spChg chg="mod">
          <ac:chgData name="Alfred Asterjadhi" userId="39de57b9-85c0-4fd1-aaac-8ca2b6560ad0" providerId="ADAL" clId="{69F70A5C-F45C-4CE0-8E99-593A3325F255}" dt="2021-02-09T15:55:41.068" v="16" actId="20577"/>
          <ac:spMkLst>
            <pc:docMk/>
            <pc:sldMasterMk cId="0" sldId="2147483656"/>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56"/>
            <ac:spMk id="1027" creationId="{00000000-0000-0000-0000-000000000000}"/>
          </ac:spMkLst>
        </pc:spChg>
      </pc:sldMasterChg>
    </pc:docChg>
  </pc:docChgLst>
  <pc:docChgLst>
    <pc:chgData name="Alfred Asterjadhi" userId="39de57b9-85c0-4fd1-aaac-8ca2b6560ad0" providerId="ADAL" clId="{3CB17367-4C8F-42E0-B8AE-E92AF332648B}"/>
    <pc:docChg chg="undo redo custSel addSld delSld modSld sldOrd modMainMaster">
      <pc:chgData name="Alfred Asterjadhi" userId="39de57b9-85c0-4fd1-aaac-8ca2b6560ad0" providerId="ADAL" clId="{3CB17367-4C8F-42E0-B8AE-E92AF332648B}" dt="2023-03-16T23:41:03.659" v="6703"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6T23:25:13.635" v="6653" actId="207"/>
        <pc:sldMkLst>
          <pc:docMk/>
          <pc:sldMk cId="3976818858" sldId="269"/>
        </pc:sldMkLst>
        <pc:graphicFrameChg chg="add mod modGraphic">
          <ac:chgData name="Alfred Asterjadhi" userId="39de57b9-85c0-4fd1-aaac-8ca2b6560ad0" providerId="ADAL" clId="{3CB17367-4C8F-42E0-B8AE-E92AF332648B}" dt="2023-03-16T23:25:13.635" v="6653"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6T23:37:31.142" v="6701" actId="20577"/>
        <pc:sldMkLst>
          <pc:docMk/>
          <pc:sldMk cId="3930036297" sldId="356"/>
        </pc:sldMkLst>
        <pc:spChg chg="mod">
          <ac:chgData name="Alfred Asterjadhi" userId="39de57b9-85c0-4fd1-aaac-8ca2b6560ad0" providerId="ADAL" clId="{3CB17367-4C8F-42E0-B8AE-E92AF332648B}" dt="2023-03-16T20:11:38.595" v="6543" actId="13926"/>
          <ac:spMkLst>
            <pc:docMk/>
            <pc:sldMk cId="3930036297" sldId="356"/>
            <ac:spMk id="2" creationId="{4B5F0D0E-8BB7-48AB-9160-728B8B3399A2}"/>
          </ac:spMkLst>
        </pc:spChg>
        <pc:spChg chg="mod">
          <ac:chgData name="Alfred Asterjadhi" userId="39de57b9-85c0-4fd1-aaac-8ca2b6560ad0" providerId="ADAL" clId="{3CB17367-4C8F-42E0-B8AE-E92AF332648B}" dt="2023-03-16T23:37:31.142" v="6701" actId="20577"/>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6T21:46:06.577" v="6646" actId="20577"/>
        <pc:sldMkLst>
          <pc:docMk/>
          <pc:sldMk cId="3576977642" sldId="362"/>
        </pc:sldMkLst>
        <pc:spChg chg="mod">
          <ac:chgData name="Alfred Asterjadhi" userId="39de57b9-85c0-4fd1-aaac-8ca2b6560ad0" providerId="ADAL" clId="{3CB17367-4C8F-42E0-B8AE-E92AF332648B}" dt="2023-03-16T21:46:06.577" v="6646" actId="20577"/>
          <ac:spMkLst>
            <pc:docMk/>
            <pc:sldMk cId="3576977642" sldId="362"/>
            <ac:spMk id="16" creationId="{CA1A1623-65F8-E7F3-860B-98677C489FFA}"/>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addSp modSp mod">
        <pc:chgData name="Alfred Asterjadhi" userId="39de57b9-85c0-4fd1-aaac-8ca2b6560ad0" providerId="ADAL" clId="{3CB17367-4C8F-42E0-B8AE-E92AF332648B}" dt="2023-03-16T23:37:02.113" v="6677" actId="1076"/>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pChg chg="mod">
          <ac:chgData name="Alfred Asterjadhi" userId="39de57b9-85c0-4fd1-aaac-8ca2b6560ad0" providerId="ADAL" clId="{3CB17367-4C8F-42E0-B8AE-E92AF332648B}" dt="2023-03-16T23:36:34.442" v="6673" actId="20577"/>
          <ac:spMkLst>
            <pc:docMk/>
            <pc:sldMk cId="3759718192" sldId="368"/>
            <ac:spMk id="3" creationId="{73382C34-84F1-F2DE-C5D9-E1296FE55B90}"/>
          </ac:spMkLst>
        </pc:spChg>
        <pc:spChg chg="mod">
          <ac:chgData name="Alfred Asterjadhi" userId="39de57b9-85c0-4fd1-aaac-8ca2b6560ad0" providerId="ADAL" clId="{3CB17367-4C8F-42E0-B8AE-E92AF332648B}" dt="2023-03-16T23:36:54.422" v="6674"/>
          <ac:spMkLst>
            <pc:docMk/>
            <pc:sldMk cId="3759718192" sldId="368"/>
            <ac:spMk id="9" creationId="{E2FBC87C-A080-17EA-48E4-05F409A71008}"/>
          </ac:spMkLst>
        </pc:spChg>
        <pc:spChg chg="mod">
          <ac:chgData name="Alfred Asterjadhi" userId="39de57b9-85c0-4fd1-aaac-8ca2b6560ad0" providerId="ADAL" clId="{3CB17367-4C8F-42E0-B8AE-E92AF332648B}" dt="2023-03-16T23:36:54.422" v="6674"/>
          <ac:spMkLst>
            <pc:docMk/>
            <pc:sldMk cId="3759718192" sldId="368"/>
            <ac:spMk id="10" creationId="{279AF612-CE35-3A6C-BC9D-1F031D293474}"/>
          </ac:spMkLst>
        </pc:spChg>
        <pc:spChg chg="mod">
          <ac:chgData name="Alfred Asterjadhi" userId="39de57b9-85c0-4fd1-aaac-8ca2b6560ad0" providerId="ADAL" clId="{3CB17367-4C8F-42E0-B8AE-E92AF332648B}" dt="2023-03-16T23:36:54.422" v="6674"/>
          <ac:spMkLst>
            <pc:docMk/>
            <pc:sldMk cId="3759718192" sldId="368"/>
            <ac:spMk id="11" creationId="{BD323889-9C79-0DE3-C2C1-04BC82EB3B09}"/>
          </ac:spMkLst>
        </pc:spChg>
        <pc:spChg chg="mod">
          <ac:chgData name="Alfred Asterjadhi" userId="39de57b9-85c0-4fd1-aaac-8ca2b6560ad0" providerId="ADAL" clId="{3CB17367-4C8F-42E0-B8AE-E92AF332648B}" dt="2023-03-16T23:36:54.422" v="6674"/>
          <ac:spMkLst>
            <pc:docMk/>
            <pc:sldMk cId="3759718192" sldId="368"/>
            <ac:spMk id="12" creationId="{D88F117D-5A54-585F-F273-907434BC5B07}"/>
          </ac:spMkLst>
        </pc:spChg>
        <pc:spChg chg="mod">
          <ac:chgData name="Alfred Asterjadhi" userId="39de57b9-85c0-4fd1-aaac-8ca2b6560ad0" providerId="ADAL" clId="{3CB17367-4C8F-42E0-B8AE-E92AF332648B}" dt="2023-03-16T23:36:59.461" v="6676"/>
          <ac:spMkLst>
            <pc:docMk/>
            <pc:sldMk cId="3759718192" sldId="368"/>
            <ac:spMk id="14" creationId="{532C566C-A541-0F8C-59C1-DAE4A8E1EA47}"/>
          </ac:spMkLst>
        </pc:spChg>
        <pc:spChg chg="mod">
          <ac:chgData name="Alfred Asterjadhi" userId="39de57b9-85c0-4fd1-aaac-8ca2b6560ad0" providerId="ADAL" clId="{3CB17367-4C8F-42E0-B8AE-E92AF332648B}" dt="2023-03-16T23:36:59.461" v="6676"/>
          <ac:spMkLst>
            <pc:docMk/>
            <pc:sldMk cId="3759718192" sldId="368"/>
            <ac:spMk id="15" creationId="{B58DCCC0-E9B3-F3E2-1984-CBBED114F98F}"/>
          </ac:spMkLst>
        </pc:spChg>
        <pc:spChg chg="mod">
          <ac:chgData name="Alfred Asterjadhi" userId="39de57b9-85c0-4fd1-aaac-8ca2b6560ad0" providerId="ADAL" clId="{3CB17367-4C8F-42E0-B8AE-E92AF332648B}" dt="2023-03-16T23:36:59.461" v="6676"/>
          <ac:spMkLst>
            <pc:docMk/>
            <pc:sldMk cId="3759718192" sldId="368"/>
            <ac:spMk id="16" creationId="{FC59F46C-E596-18EA-C60C-C788373D7FD4}"/>
          </ac:spMkLst>
        </pc:spChg>
        <pc:spChg chg="mod">
          <ac:chgData name="Alfred Asterjadhi" userId="39de57b9-85c0-4fd1-aaac-8ca2b6560ad0" providerId="ADAL" clId="{3CB17367-4C8F-42E0-B8AE-E92AF332648B}" dt="2023-03-16T23:36:59.461" v="6676"/>
          <ac:spMkLst>
            <pc:docMk/>
            <pc:sldMk cId="3759718192" sldId="368"/>
            <ac:spMk id="17" creationId="{6302C245-D4B3-1CB6-BFC6-00FE26B8576D}"/>
          </ac:spMkLst>
        </pc:spChg>
        <pc:spChg chg="mod">
          <ac:chgData name="Alfred Asterjadhi" userId="39de57b9-85c0-4fd1-aaac-8ca2b6560ad0" providerId="ADAL" clId="{3CB17367-4C8F-42E0-B8AE-E92AF332648B}" dt="2023-03-16T23:36:59.461" v="6676"/>
          <ac:spMkLst>
            <pc:docMk/>
            <pc:sldMk cId="3759718192" sldId="368"/>
            <ac:spMk id="18" creationId="{54D0BD77-62E2-D77C-DA07-4F18A74E0790}"/>
          </ac:spMkLst>
        </pc:spChg>
        <pc:spChg chg="mod">
          <ac:chgData name="Alfred Asterjadhi" userId="39de57b9-85c0-4fd1-aaac-8ca2b6560ad0" providerId="ADAL" clId="{3CB17367-4C8F-42E0-B8AE-E92AF332648B}" dt="2023-03-16T23:36:59.461" v="6676"/>
          <ac:spMkLst>
            <pc:docMk/>
            <pc:sldMk cId="3759718192" sldId="368"/>
            <ac:spMk id="19" creationId="{5C48DADC-E14F-F4D3-7213-62C6FB407085}"/>
          </ac:spMkLst>
        </pc:spChg>
        <pc:spChg chg="mod">
          <ac:chgData name="Alfred Asterjadhi" userId="39de57b9-85c0-4fd1-aaac-8ca2b6560ad0" providerId="ADAL" clId="{3CB17367-4C8F-42E0-B8AE-E92AF332648B}" dt="2023-03-16T23:36:59.461" v="6676"/>
          <ac:spMkLst>
            <pc:docMk/>
            <pc:sldMk cId="3759718192" sldId="368"/>
            <ac:spMk id="20" creationId="{35AE8C4B-4E83-BC97-3F21-785C618AD620}"/>
          </ac:spMkLst>
        </pc:spChg>
        <pc:spChg chg="mod">
          <ac:chgData name="Alfred Asterjadhi" userId="39de57b9-85c0-4fd1-aaac-8ca2b6560ad0" providerId="ADAL" clId="{3CB17367-4C8F-42E0-B8AE-E92AF332648B}" dt="2023-03-16T23:36:59.461" v="6676"/>
          <ac:spMkLst>
            <pc:docMk/>
            <pc:sldMk cId="3759718192" sldId="368"/>
            <ac:spMk id="21" creationId="{F9D788A4-4526-86B1-DA44-059057A0C6B7}"/>
          </ac:spMkLst>
        </pc:spChg>
        <pc:grpChg chg="add mod">
          <ac:chgData name="Alfred Asterjadhi" userId="39de57b9-85c0-4fd1-aaac-8ca2b6560ad0" providerId="ADAL" clId="{3CB17367-4C8F-42E0-B8AE-E92AF332648B}" dt="2023-03-16T23:36:56.189" v="6675" actId="1076"/>
          <ac:grpSpMkLst>
            <pc:docMk/>
            <pc:sldMk cId="3759718192" sldId="368"/>
            <ac:grpSpMk id="7" creationId="{57D8511C-9CF2-7CB2-0181-7B8BFA929565}"/>
          </ac:grpSpMkLst>
        </pc:grpChg>
        <pc:grpChg chg="add mod">
          <ac:chgData name="Alfred Asterjadhi" userId="39de57b9-85c0-4fd1-aaac-8ca2b6560ad0" providerId="ADAL" clId="{3CB17367-4C8F-42E0-B8AE-E92AF332648B}" dt="2023-03-16T23:37:02.113" v="6677" actId="1076"/>
          <ac:grpSpMkLst>
            <pc:docMk/>
            <pc:sldMk cId="3759718192" sldId="368"/>
            <ac:grpSpMk id="13" creationId="{19E50617-82D7-279F-AB9E-98E17EB31544}"/>
          </ac:grpSpMkLst>
        </pc:grpChg>
        <pc:picChg chg="mod">
          <ac:chgData name="Alfred Asterjadhi" userId="39de57b9-85c0-4fd1-aaac-8ca2b6560ad0" providerId="ADAL" clId="{3CB17367-4C8F-42E0-B8AE-E92AF332648B}" dt="2023-03-16T23:36:54.422" v="6674"/>
          <ac:picMkLst>
            <pc:docMk/>
            <pc:sldMk cId="3759718192" sldId="368"/>
            <ac:picMk id="8" creationId="{3FE08B4A-DB32-1FDC-8CD8-5E23FCE26992}"/>
          </ac:picMkLst>
        </pc:pic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5T20:57:32.444" v="5790" actId="207"/>
        <pc:sldMkLst>
          <pc:docMk/>
          <pc:sldMk cId="1847581084" sldId="375"/>
        </pc:sldMkLst>
        <pc:spChg chg="mod">
          <ac:chgData name="Alfred Asterjadhi" userId="39de57b9-85c0-4fd1-aaac-8ca2b6560ad0" providerId="ADAL" clId="{3CB17367-4C8F-42E0-B8AE-E92AF332648B}" dt="2023-03-15T20:57:32.444" v="5790" actId="20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6T21:45:33.877" v="6567" actId="108"/>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6T21:45:33.877" v="6567" actId="108"/>
          <ac:spMkLst>
            <pc:docMk/>
            <pc:sldMk cId="1020774165" sldId="387"/>
            <ac:spMk id="11" creationId="{E25872EE-E14B-2C9B-B930-D87E10CF78B0}"/>
          </ac:spMkLst>
        </pc:spChg>
      </pc:sldChg>
      <pc:sldChg chg="del">
        <pc:chgData name="Alfred Asterjadhi" userId="39de57b9-85c0-4fd1-aaac-8ca2b6560ad0" providerId="ADAL" clId="{3CB17367-4C8F-42E0-B8AE-E92AF332648B}" dt="2023-03-16T16:09:48.376" v="6328" actId="47"/>
        <pc:sldMkLst>
          <pc:docMk/>
          <pc:sldMk cId="1560626603" sldId="392"/>
        </pc:sldMkLst>
      </pc:sldChg>
      <pc:sldChg chg="modSp mod">
        <pc:chgData name="Alfred Asterjadhi" userId="39de57b9-85c0-4fd1-aaac-8ca2b6560ad0" providerId="ADAL" clId="{3CB17367-4C8F-42E0-B8AE-E92AF332648B}" dt="2023-03-16T19:46:08.833" v="6428" actId="207"/>
        <pc:sldMkLst>
          <pc:docMk/>
          <pc:sldMk cId="2696761607" sldId="393"/>
        </pc:sldMkLst>
        <pc:graphicFrameChg chg="mod modGraphic">
          <ac:chgData name="Alfred Asterjadhi" userId="39de57b9-85c0-4fd1-aaac-8ca2b6560ad0" providerId="ADAL" clId="{3CB17367-4C8F-42E0-B8AE-E92AF332648B}" dt="2023-03-16T19:46:08.833" v="6428"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6T19:47:43.658" v="6434" actId="20577"/>
        <pc:sldMkLst>
          <pc:docMk/>
          <pc:sldMk cId="1616804006" sldId="394"/>
        </pc:sldMkLst>
        <pc:graphicFrameChg chg="mod modGraphic">
          <ac:chgData name="Alfred Asterjadhi" userId="39de57b9-85c0-4fd1-aaac-8ca2b6560ad0" providerId="ADAL" clId="{3CB17367-4C8F-42E0-B8AE-E92AF332648B}" dt="2023-03-16T19:47:43.658" v="6434" actId="2057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6T11:32:33.046" v="5961" actId="207"/>
        <pc:sldMkLst>
          <pc:docMk/>
          <pc:sldMk cId="3926945026" sldId="399"/>
        </pc:sldMkLst>
        <pc:spChg chg="mod">
          <ac:chgData name="Alfred Asterjadhi" userId="39de57b9-85c0-4fd1-aaac-8ca2b6560ad0" providerId="ADAL" clId="{3CB17367-4C8F-42E0-B8AE-E92AF332648B}" dt="2023-03-15T21:33:16.896" v="5824"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6T11:32:33.046" v="5961" actId="20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6T19:30:33.423" v="6419" actId="21"/>
        <pc:sldMkLst>
          <pc:docMk/>
          <pc:sldMk cId="3614762288" sldId="400"/>
        </pc:sldMkLst>
        <pc:spChg chg="mod">
          <ac:chgData name="Alfred Asterjadhi" userId="39de57b9-85c0-4fd1-aaac-8ca2b6560ad0" providerId="ADAL" clId="{3CB17367-4C8F-42E0-B8AE-E92AF332648B}" dt="2023-03-16T19:10:54.094" v="6417" actId="13926"/>
          <ac:spMkLst>
            <pc:docMk/>
            <pc:sldMk cId="3614762288" sldId="400"/>
            <ac:spMk id="2" creationId="{4B5F0D0E-8BB7-48AB-9160-728B8B3399A2}"/>
          </ac:spMkLst>
        </pc:spChg>
        <pc:spChg chg="mod">
          <ac:chgData name="Alfred Asterjadhi" userId="39de57b9-85c0-4fd1-aaac-8ca2b6560ad0" providerId="ADAL" clId="{3CB17367-4C8F-42E0-B8AE-E92AF332648B}" dt="2023-03-16T19:30:33.423" v="6419" actId="21"/>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21:26:08.256" v="5823"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21:26:08.256" v="5823"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6T19:47:04.453" v="6432"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6T19:47:04.453" v="6432"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6T19:49:20.800" v="6484" actId="20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6T19:49:20.800" v="6484" actId="20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del mod">
        <pc:chgData name="Alfred Asterjadhi" userId="39de57b9-85c0-4fd1-aaac-8ca2b6560ad0" providerId="ADAL" clId="{3CB17367-4C8F-42E0-B8AE-E92AF332648B}" dt="2023-03-16T14:45:17.540" v="6097" actId="4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21:24:19.069" v="5796" actId="13926"/>
        <pc:sldMkLst>
          <pc:docMk/>
          <pc:sldMk cId="3663532691" sldId="407"/>
        </pc:sldMkLst>
        <pc:spChg chg="mod">
          <ac:chgData name="Alfred Asterjadhi" userId="39de57b9-85c0-4fd1-aaac-8ca2b6560ad0" providerId="ADAL" clId="{3CB17367-4C8F-42E0-B8AE-E92AF332648B}" dt="2023-03-15T21:24:19.069" v="5796"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21:24:13.898" v="5795" actId="20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6T14:35:11.914" v="5982" actId="207"/>
        <pc:sldMkLst>
          <pc:docMk/>
          <pc:sldMk cId="65460503" sldId="408"/>
        </pc:sldMkLst>
        <pc:spChg chg="mod">
          <ac:chgData name="Alfred Asterjadhi" userId="39de57b9-85c0-4fd1-aaac-8ca2b6560ad0" providerId="ADAL" clId="{3CB17367-4C8F-42E0-B8AE-E92AF332648B}" dt="2023-03-16T12:15:54.713" v="5966" actId="13926"/>
          <ac:spMkLst>
            <pc:docMk/>
            <pc:sldMk cId="65460503" sldId="408"/>
            <ac:spMk id="2" creationId="{4B5F0D0E-8BB7-48AB-9160-728B8B3399A2}"/>
          </ac:spMkLst>
        </pc:spChg>
        <pc:spChg chg="mod">
          <ac:chgData name="Alfred Asterjadhi" userId="39de57b9-85c0-4fd1-aaac-8ca2b6560ad0" providerId="ADAL" clId="{3CB17367-4C8F-42E0-B8AE-E92AF332648B}" dt="2023-03-16T14:35:11.914" v="5982" actId="207"/>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Chg chg="modSp add mod">
        <pc:chgData name="Alfred Asterjadhi" userId="39de57b9-85c0-4fd1-aaac-8ca2b6560ad0" providerId="ADAL" clId="{3CB17367-4C8F-42E0-B8AE-E92AF332648B}" dt="2023-03-16T16:09:52.557" v="6329" actId="20577"/>
        <pc:sldMkLst>
          <pc:docMk/>
          <pc:sldMk cId="3530745078" sldId="981"/>
        </pc:sldMkLst>
        <pc:spChg chg="mod">
          <ac:chgData name="Alfred Asterjadhi" userId="39de57b9-85c0-4fd1-aaac-8ca2b6560ad0" providerId="ADAL" clId="{3CB17367-4C8F-42E0-B8AE-E92AF332648B}" dt="2023-03-16T16:09:52.557" v="6329" actId="20577"/>
          <ac:spMkLst>
            <pc:docMk/>
            <pc:sldMk cId="3530745078" sldId="981"/>
            <ac:spMk id="3" creationId="{A8A8918D-AD35-E6A1-C2CF-82B199C2169E}"/>
          </ac:spMkLst>
        </pc:spChg>
        <pc:spChg chg="mod">
          <ac:chgData name="Alfred Asterjadhi" userId="39de57b9-85c0-4fd1-aaac-8ca2b6560ad0" providerId="ADAL" clId="{3CB17367-4C8F-42E0-B8AE-E92AF332648B}" dt="2023-03-16T16:09:24.870" v="6327" actId="20577"/>
          <ac:spMkLst>
            <pc:docMk/>
            <pc:sldMk cId="3530745078" sldId="981"/>
            <ac:spMk id="6" creationId="{5B730E83-9DC1-A5C8-2ED5-67E59F091639}"/>
          </ac:spMkLst>
        </pc:spChg>
      </pc:sldChg>
      <pc:sldMasterChg chg="modSp mod">
        <pc:chgData name="Alfred Asterjadhi" userId="39de57b9-85c0-4fd1-aaac-8ca2b6560ad0" providerId="ADAL" clId="{3CB17367-4C8F-42E0-B8AE-E92AF332648B}" dt="2023-03-16T23:41:03.659" v="6703" actId="20577"/>
        <pc:sldMasterMkLst>
          <pc:docMk/>
          <pc:sldMasterMk cId="0" sldId="2147483648"/>
        </pc:sldMasterMkLst>
        <pc:spChg chg="mod">
          <ac:chgData name="Alfred Asterjadhi" userId="39de57b9-85c0-4fd1-aaac-8ca2b6560ad0" providerId="ADAL" clId="{3CB17367-4C8F-42E0-B8AE-E92AF332648B}" dt="2023-03-16T23:41:03.659" v="6703" actId="20577"/>
          <ac:spMkLst>
            <pc:docMk/>
            <pc:sldMasterMk cId="0" sldId="2147483648"/>
            <ac:spMk id="10" creationId="{00000000-0000-0000-0000-000000000000}"/>
          </ac:spMkLst>
        </pc:spChg>
      </pc:sldMasterChg>
      <pc:sldMasterChg chg="modSp mod">
        <pc:chgData name="Alfred Asterjadhi" userId="39de57b9-85c0-4fd1-aaac-8ca2b6560ad0" providerId="ADAL" clId="{3CB17367-4C8F-42E0-B8AE-E92AF332648B}" dt="2023-03-16T11:26:34.455" v="5828" actId="6549"/>
        <pc:sldMasterMkLst>
          <pc:docMk/>
          <pc:sldMasterMk cId="0" sldId="2147483656"/>
        </pc:sldMasterMkLst>
        <pc:spChg chg="mod">
          <ac:chgData name="Alfred Asterjadhi" userId="39de57b9-85c0-4fd1-aaac-8ca2b6560ad0" providerId="ADAL" clId="{3CB17367-4C8F-42E0-B8AE-E92AF332648B}" dt="2023-03-16T11:26:34.455" v="5828" actId="6549"/>
          <ac:spMkLst>
            <pc:docMk/>
            <pc:sldMasterMk cId="0" sldId="2147483656"/>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56"/>
        </pc:sldMasterMkLst>
        <pc:spChg chg="mod">
          <ac:chgData name="Alfred Asterjadhi" userId="39de57b9-85c0-4fd1-aaac-8ca2b6560ad0" providerId="ADAL" clId="{5D630037-3A1D-4EAB-A2F7-8287BE507CB3}" dt="2022-07-15T12:42:08.960" v="6296" actId="6549"/>
          <ac:spMkLst>
            <pc:docMk/>
            <pc:sldMasterMk cId="0" sldId="2147483656"/>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56"/>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56"/>
        </pc:sldMasterMkLst>
        <pc:spChg chg="mod">
          <ac:chgData name="Alfred Asterjadhi" userId="39de57b9-85c0-4fd1-aaac-8ca2b6560ad0" providerId="ADAL" clId="{958AA7F5-44CD-44C9-AA16-861FEEE7D4F0}" dt="2022-01-20T18:26:17.883" v="928" actId="20577"/>
          <ac:spMkLst>
            <pc:docMk/>
            <pc:sldMasterMk cId="0" sldId="2147483656"/>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56"/>
        </pc:sldMasterMkLst>
        <pc:spChg chg="mod">
          <ac:chgData name="Alfred Asterjadhi" userId="39de57b9-85c0-4fd1-aaac-8ca2b6560ad0" providerId="ADAL" clId="{E1913768-674D-44BD-96B7-613C13A8F211}" dt="2021-01-13T17:16:42.01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BF499BAC-471B-4105-9FAC-2971E1489190}"/>
    <pc:docChg chg="undo custSel addSld modSld">
      <pc:chgData name="Alfred Asterjadhi" userId="39de57b9-85c0-4fd1-aaac-8ca2b6560ad0" providerId="ADAL" clId="{BF499BAC-471B-4105-9FAC-2971E1489190}" dt="2023-05-14T19:57:12.438" v="1695" actId="20577"/>
      <pc:docMkLst>
        <pc:docMk/>
      </pc:docMkLst>
      <pc:sldChg chg="modSp mod">
        <pc:chgData name="Alfred Asterjadhi" userId="39de57b9-85c0-4fd1-aaac-8ca2b6560ad0" providerId="ADAL" clId="{BF499BAC-471B-4105-9FAC-2971E1489190}" dt="2023-05-14T19:39:42.325" v="1011" actId="13926"/>
        <pc:sldMkLst>
          <pc:docMk/>
          <pc:sldMk cId="1766754893" sldId="346"/>
        </pc:sldMkLst>
        <pc:spChg chg="mod">
          <ac:chgData name="Alfred Asterjadhi" userId="39de57b9-85c0-4fd1-aaac-8ca2b6560ad0" providerId="ADAL" clId="{BF499BAC-471B-4105-9FAC-2971E1489190}" dt="2023-05-14T19:39:42.325" v="1011" actId="13926"/>
          <ac:spMkLst>
            <pc:docMk/>
            <pc:sldMk cId="1766754893" sldId="346"/>
            <ac:spMk id="2" creationId="{4B5F0D0E-8BB7-48AB-9160-728B8B3399A2}"/>
          </ac:spMkLst>
        </pc:spChg>
        <pc:spChg chg="mod">
          <ac:chgData name="Alfred Asterjadhi" userId="39de57b9-85c0-4fd1-aaac-8ca2b6560ad0" providerId="ADAL" clId="{BF499BAC-471B-4105-9FAC-2971E1489190}" dt="2023-05-14T19:35:08.376" v="959" actId="20577"/>
          <ac:spMkLst>
            <pc:docMk/>
            <pc:sldMk cId="1766754893" sldId="346"/>
            <ac:spMk id="3" creationId="{DFB0BA47-D7B6-4F95-932E-A7AA615BC440}"/>
          </ac:spMkLst>
        </pc:spChg>
      </pc:sldChg>
      <pc:sldChg chg="modSp mod">
        <pc:chgData name="Alfred Asterjadhi" userId="39de57b9-85c0-4fd1-aaac-8ca2b6560ad0" providerId="ADAL" clId="{BF499BAC-471B-4105-9FAC-2971E1489190}" dt="2023-05-14T19:14:05.156" v="523" actId="20577"/>
        <pc:sldMkLst>
          <pc:docMk/>
          <pc:sldMk cId="2875004496" sldId="364"/>
        </pc:sldMkLst>
        <pc:graphicFrameChg chg="mod modGraphic">
          <ac:chgData name="Alfred Asterjadhi" userId="39de57b9-85c0-4fd1-aaac-8ca2b6560ad0" providerId="ADAL" clId="{BF499BAC-471B-4105-9FAC-2971E1489190}" dt="2023-05-14T19:14:05.156" v="523" actId="2057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BF499BAC-471B-4105-9FAC-2971E1489190}" dt="2023-05-14T19:39:20.501" v="1010" actId="20577"/>
        <pc:sldMkLst>
          <pc:docMk/>
          <pc:sldMk cId="1843331871" sldId="365"/>
        </pc:sldMkLst>
        <pc:spChg chg="mod">
          <ac:chgData name="Alfred Asterjadhi" userId="39de57b9-85c0-4fd1-aaac-8ca2b6560ad0" providerId="ADAL" clId="{BF499BAC-471B-4105-9FAC-2971E1489190}" dt="2023-05-14T19:37:04.171" v="977"/>
          <ac:spMkLst>
            <pc:docMk/>
            <pc:sldMk cId="1843331871" sldId="365"/>
            <ac:spMk id="2" creationId="{0753DF19-5604-D757-CF21-A9FC2116E8DC}"/>
          </ac:spMkLst>
        </pc:spChg>
        <pc:spChg chg="mod">
          <ac:chgData name="Alfred Asterjadhi" userId="39de57b9-85c0-4fd1-aaac-8ca2b6560ad0" providerId="ADAL" clId="{BF499BAC-471B-4105-9FAC-2971E1489190}" dt="2023-05-14T19:37:04.171" v="977"/>
          <ac:spMkLst>
            <pc:docMk/>
            <pc:sldMk cId="1843331871" sldId="365"/>
            <ac:spMk id="4" creationId="{0F594D8D-205A-130F-F44A-33234B5124E9}"/>
          </ac:spMkLst>
        </pc:spChg>
        <pc:spChg chg="mod">
          <ac:chgData name="Alfred Asterjadhi" userId="39de57b9-85c0-4fd1-aaac-8ca2b6560ad0" providerId="ADAL" clId="{BF499BAC-471B-4105-9FAC-2971E1489190}" dt="2023-05-14T19:37:04.171" v="977"/>
          <ac:spMkLst>
            <pc:docMk/>
            <pc:sldMk cId="1843331871" sldId="365"/>
            <ac:spMk id="5" creationId="{73293754-77B9-AF3C-66B0-AC1E188A985E}"/>
          </ac:spMkLst>
        </pc:spChg>
        <pc:spChg chg="mod">
          <ac:chgData name="Alfred Asterjadhi" userId="39de57b9-85c0-4fd1-aaac-8ca2b6560ad0" providerId="ADAL" clId="{BF499BAC-471B-4105-9FAC-2971E1489190}" dt="2023-05-14T19:37:04.171" v="977"/>
          <ac:spMkLst>
            <pc:docMk/>
            <pc:sldMk cId="1843331871" sldId="365"/>
            <ac:spMk id="6" creationId="{6ACA49CE-D01F-5C62-094F-BCB7174FDE18}"/>
          </ac:spMkLst>
        </pc:spChg>
        <pc:spChg chg="mod">
          <ac:chgData name="Alfred Asterjadhi" userId="39de57b9-85c0-4fd1-aaac-8ca2b6560ad0" providerId="ADAL" clId="{BF499BAC-471B-4105-9FAC-2971E1489190}" dt="2023-05-14T19:36:11.134" v="967"/>
          <ac:spMkLst>
            <pc:docMk/>
            <pc:sldMk cId="1843331871" sldId="365"/>
            <ac:spMk id="8" creationId="{7A38D30E-1855-A615-C72B-B8738CEB9D63}"/>
          </ac:spMkLst>
        </pc:spChg>
        <pc:spChg chg="mod">
          <ac:chgData name="Alfred Asterjadhi" userId="39de57b9-85c0-4fd1-aaac-8ca2b6560ad0" providerId="ADAL" clId="{BF499BAC-471B-4105-9FAC-2971E1489190}" dt="2023-05-14T19:36:11.134" v="967"/>
          <ac:spMkLst>
            <pc:docMk/>
            <pc:sldMk cId="1843331871" sldId="365"/>
            <ac:spMk id="9" creationId="{7AFAC3CE-900C-2BC2-F1DB-EB58439A5158}"/>
          </ac:spMkLst>
        </pc:spChg>
        <pc:spChg chg="mod">
          <ac:chgData name="Alfred Asterjadhi" userId="39de57b9-85c0-4fd1-aaac-8ca2b6560ad0" providerId="ADAL" clId="{BF499BAC-471B-4105-9FAC-2971E1489190}" dt="2023-05-14T19:36:11.134" v="967"/>
          <ac:spMkLst>
            <pc:docMk/>
            <pc:sldMk cId="1843331871" sldId="365"/>
            <ac:spMk id="10" creationId="{7F0C34C8-0808-5B9A-CB7A-ED34750F752E}"/>
          </ac:spMkLst>
        </pc:spChg>
        <pc:spChg chg="mod">
          <ac:chgData name="Alfred Asterjadhi" userId="39de57b9-85c0-4fd1-aaac-8ca2b6560ad0" providerId="ADAL" clId="{BF499BAC-471B-4105-9FAC-2971E1489190}" dt="2023-05-14T19:36:11.134" v="967"/>
          <ac:spMkLst>
            <pc:docMk/>
            <pc:sldMk cId="1843331871" sldId="365"/>
            <ac:spMk id="11" creationId="{D9316B9E-B999-D038-ACB9-F449AA3C3A23}"/>
          </ac:spMkLst>
        </pc:spChg>
        <pc:spChg chg="add del mod">
          <ac:chgData name="Alfred Asterjadhi" userId="39de57b9-85c0-4fd1-aaac-8ca2b6560ad0" providerId="ADAL" clId="{BF499BAC-471B-4105-9FAC-2971E1489190}" dt="2023-05-14T19:37:04.171" v="977"/>
          <ac:spMkLst>
            <pc:docMk/>
            <pc:sldMk cId="1843331871" sldId="365"/>
            <ac:spMk id="12" creationId="{C4C2A143-A573-8ED9-3E74-3CDEB00AE09B}"/>
          </ac:spMkLst>
        </pc:spChg>
        <pc:spChg chg="add del mod">
          <ac:chgData name="Alfred Asterjadhi" userId="39de57b9-85c0-4fd1-aaac-8ca2b6560ad0" providerId="ADAL" clId="{BF499BAC-471B-4105-9FAC-2971E1489190}" dt="2023-05-14T19:37:04.171" v="977"/>
          <ac:spMkLst>
            <pc:docMk/>
            <pc:sldMk cId="1843331871" sldId="365"/>
            <ac:spMk id="13" creationId="{3AC6D032-88EA-0ABA-A0E4-A47A0338E6DB}"/>
          </ac:spMkLst>
        </pc:spChg>
        <pc:spChg chg="add del mod">
          <ac:chgData name="Alfred Asterjadhi" userId="39de57b9-85c0-4fd1-aaac-8ca2b6560ad0" providerId="ADAL" clId="{BF499BAC-471B-4105-9FAC-2971E1489190}" dt="2023-05-14T19:37:04.171" v="977"/>
          <ac:spMkLst>
            <pc:docMk/>
            <pc:sldMk cId="1843331871" sldId="365"/>
            <ac:spMk id="14" creationId="{3613BF24-A6AD-E87D-1C00-732E87843E16}"/>
          </ac:spMkLst>
        </pc:spChg>
        <pc:spChg chg="add del mod">
          <ac:chgData name="Alfred Asterjadhi" userId="39de57b9-85c0-4fd1-aaac-8ca2b6560ad0" providerId="ADAL" clId="{BF499BAC-471B-4105-9FAC-2971E1489190}" dt="2023-05-14T19:37:04.171" v="977"/>
          <ac:spMkLst>
            <pc:docMk/>
            <pc:sldMk cId="1843331871" sldId="365"/>
            <ac:spMk id="15" creationId="{AC6E9F58-17F9-180D-7D24-5CE6E5A5EBE4}"/>
          </ac:spMkLst>
        </pc:spChg>
        <pc:spChg chg="add del mod">
          <ac:chgData name="Alfred Asterjadhi" userId="39de57b9-85c0-4fd1-aaac-8ca2b6560ad0" providerId="ADAL" clId="{BF499BAC-471B-4105-9FAC-2971E1489190}" dt="2023-05-14T19:37:04.171" v="977"/>
          <ac:spMkLst>
            <pc:docMk/>
            <pc:sldMk cId="1843331871" sldId="365"/>
            <ac:spMk id="16" creationId="{A0212B78-37FF-6B92-439B-9F3DCEFF1667}"/>
          </ac:spMkLst>
        </pc:spChg>
        <pc:spChg chg="mod">
          <ac:chgData name="Alfred Asterjadhi" userId="39de57b9-85c0-4fd1-aaac-8ca2b6560ad0" providerId="ADAL" clId="{BF499BAC-471B-4105-9FAC-2971E1489190}" dt="2023-05-14T19:39:20.501" v="1010" actId="20577"/>
          <ac:spMkLst>
            <pc:docMk/>
            <pc:sldMk cId="1843331871" sldId="365"/>
            <ac:spMk id="25" creationId="{DEEFA1CA-22CD-79BC-A375-F798D55F5E83}"/>
          </ac:spMkLst>
        </pc:spChg>
        <pc:grpChg chg="add mod">
          <ac:chgData name="Alfred Asterjadhi" userId="39de57b9-85c0-4fd1-aaac-8ca2b6560ad0" providerId="ADAL" clId="{BF499BAC-471B-4105-9FAC-2971E1489190}" dt="2023-05-14T19:38:13.290" v="991" actId="1037"/>
          <ac:grpSpMkLst>
            <pc:docMk/>
            <pc:sldMk cId="1843331871" sldId="365"/>
            <ac:grpSpMk id="3" creationId="{DF0C0642-461B-9525-0BD4-9E2A35A729F7}"/>
          </ac:grpSpMkLst>
        </pc:grpChg>
        <pc:picChg chg="mod">
          <ac:chgData name="Alfred Asterjadhi" userId="39de57b9-85c0-4fd1-aaac-8ca2b6560ad0" providerId="ADAL" clId="{BF499BAC-471B-4105-9FAC-2971E1489190}" dt="2023-05-14T19:36:11.134" v="967"/>
          <ac:picMkLst>
            <pc:docMk/>
            <pc:sldMk cId="1843331871" sldId="365"/>
            <ac:picMk id="7" creationId="{2A358CCF-D8D6-EC1A-647C-2784FB84F7B4}"/>
          </ac:picMkLst>
        </pc:picChg>
        <pc:picChg chg="add mod">
          <ac:chgData name="Alfred Asterjadhi" userId="39de57b9-85c0-4fd1-aaac-8ca2b6560ad0" providerId="ADAL" clId="{BF499BAC-471B-4105-9FAC-2971E1489190}" dt="2023-05-14T19:38:26.122" v="996" actId="1036"/>
          <ac:picMkLst>
            <pc:docMk/>
            <pc:sldMk cId="1843331871" sldId="365"/>
            <ac:picMk id="17" creationId="{4F1FA7BC-1D5D-AEC9-D17B-94144990471B}"/>
          </ac:picMkLst>
        </pc:picChg>
      </pc:sldChg>
      <pc:sldChg chg="modSp mod">
        <pc:chgData name="Alfred Asterjadhi" userId="39de57b9-85c0-4fd1-aaac-8ca2b6560ad0" providerId="ADAL" clId="{BF499BAC-471B-4105-9FAC-2971E1489190}" dt="2023-05-14T19:57:12.438" v="1695" actId="20577"/>
        <pc:sldMkLst>
          <pc:docMk/>
          <pc:sldMk cId="3049755149" sldId="371"/>
        </pc:sldMkLst>
        <pc:spChg chg="mod">
          <ac:chgData name="Alfred Asterjadhi" userId="39de57b9-85c0-4fd1-aaac-8ca2b6560ad0" providerId="ADAL" clId="{BF499BAC-471B-4105-9FAC-2971E1489190}" dt="2023-05-14T19:45:33.867" v="1325" actId="13926"/>
          <ac:spMkLst>
            <pc:docMk/>
            <pc:sldMk cId="3049755149" sldId="371"/>
            <ac:spMk id="2" creationId="{4B5F0D0E-8BB7-48AB-9160-728B8B3399A2}"/>
          </ac:spMkLst>
        </pc:spChg>
        <pc:spChg chg="mod">
          <ac:chgData name="Alfred Asterjadhi" userId="39de57b9-85c0-4fd1-aaac-8ca2b6560ad0" providerId="ADAL" clId="{BF499BAC-471B-4105-9FAC-2971E1489190}" dt="2023-05-14T19:57:12.438" v="1695" actId="20577"/>
          <ac:spMkLst>
            <pc:docMk/>
            <pc:sldMk cId="3049755149" sldId="371"/>
            <ac:spMk id="3" creationId="{DFB0BA47-D7B6-4F95-932E-A7AA615BC440}"/>
          </ac:spMkLst>
        </pc:spChg>
      </pc:sldChg>
      <pc:sldChg chg="modSp mod">
        <pc:chgData name="Alfred Asterjadhi" userId="39de57b9-85c0-4fd1-aaac-8ca2b6560ad0" providerId="ADAL" clId="{BF499BAC-471B-4105-9FAC-2971E1489190}" dt="2023-05-14T16:11:17.429" v="44" actId="2164"/>
        <pc:sldMkLst>
          <pc:docMk/>
          <pc:sldMk cId="2696761607" sldId="393"/>
        </pc:sldMkLst>
        <pc:graphicFrameChg chg="mod modGraphic">
          <ac:chgData name="Alfred Asterjadhi" userId="39de57b9-85c0-4fd1-aaac-8ca2b6560ad0" providerId="ADAL" clId="{BF499BAC-471B-4105-9FAC-2971E1489190}" dt="2023-05-14T16:11:17.429" v="44" actId="2164"/>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BF499BAC-471B-4105-9FAC-2971E1489190}" dt="2023-05-14T19:46:03.535" v="1352" actId="20577"/>
        <pc:sldMkLst>
          <pc:docMk/>
          <pc:sldMk cId="1616804006" sldId="394"/>
        </pc:sldMkLst>
        <pc:graphicFrameChg chg="mod modGraphic">
          <ac:chgData name="Alfred Asterjadhi" userId="39de57b9-85c0-4fd1-aaac-8ca2b6560ad0" providerId="ADAL" clId="{BF499BAC-471B-4105-9FAC-2971E1489190}" dt="2023-05-14T19:46:03.535" v="1352" actId="2057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BF499BAC-471B-4105-9FAC-2971E1489190}" dt="2023-05-14T19:34:16.409" v="936"/>
        <pc:sldMkLst>
          <pc:docMk/>
          <pc:sldMk cId="917226829" sldId="396"/>
        </pc:sldMkLst>
        <pc:spChg chg="mod">
          <ac:chgData name="Alfred Asterjadhi" userId="39de57b9-85c0-4fd1-aaac-8ca2b6560ad0" providerId="ADAL" clId="{BF499BAC-471B-4105-9FAC-2971E1489190}" dt="2023-05-14T19:34:16.409" v="936"/>
          <ac:spMkLst>
            <pc:docMk/>
            <pc:sldMk cId="917226829" sldId="396"/>
            <ac:spMk id="3" creationId="{DFB0BA47-D7B6-4F95-932E-A7AA615BC440}"/>
          </ac:spMkLst>
        </pc:spChg>
      </pc:sldChg>
      <pc:sldChg chg="modSp mod">
        <pc:chgData name="Alfred Asterjadhi" userId="39de57b9-85c0-4fd1-aaac-8ca2b6560ad0" providerId="ADAL" clId="{BF499BAC-471B-4105-9FAC-2971E1489190}" dt="2023-05-14T19:14:42.332" v="539" actId="20577"/>
        <pc:sldMkLst>
          <pc:docMk/>
          <pc:sldMk cId="1345008357" sldId="401"/>
        </pc:sldMkLst>
        <pc:graphicFrameChg chg="mod modGraphic">
          <ac:chgData name="Alfred Asterjadhi" userId="39de57b9-85c0-4fd1-aaac-8ca2b6560ad0" providerId="ADAL" clId="{BF499BAC-471B-4105-9FAC-2971E1489190}" dt="2023-05-14T19:14:42.332" v="539" actId="20577"/>
          <ac:graphicFrameMkLst>
            <pc:docMk/>
            <pc:sldMk cId="1345008357" sldId="401"/>
            <ac:graphicFrameMk id="6" creationId="{5094FBC8-BB74-47F3-965D-16BC678F4D1D}"/>
          </ac:graphicFrameMkLst>
        </pc:graphicFrameChg>
      </pc:sldChg>
      <pc:sldChg chg="modSp mod">
        <pc:chgData name="Alfred Asterjadhi" userId="39de57b9-85c0-4fd1-aaac-8ca2b6560ad0" providerId="ADAL" clId="{BF499BAC-471B-4105-9FAC-2971E1489190}" dt="2023-05-14T19:46:35.205" v="1399" actId="20577"/>
        <pc:sldMkLst>
          <pc:docMk/>
          <pc:sldMk cId="900443605" sldId="982"/>
        </pc:sldMkLst>
        <pc:graphicFrameChg chg="mod modGraphic">
          <ac:chgData name="Alfred Asterjadhi" userId="39de57b9-85c0-4fd1-aaac-8ca2b6560ad0" providerId="ADAL" clId="{BF499BAC-471B-4105-9FAC-2971E1489190}" dt="2023-05-14T19:46:35.205" v="1399" actId="2057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BF499BAC-471B-4105-9FAC-2971E1489190}" dt="2023-05-14T19:26:30.475" v="665" actId="207"/>
        <pc:sldMkLst>
          <pc:docMk/>
          <pc:sldMk cId="517202520" sldId="983"/>
        </pc:sldMkLst>
        <pc:graphicFrameChg chg="mod modGraphic">
          <ac:chgData name="Alfred Asterjadhi" userId="39de57b9-85c0-4fd1-aaac-8ca2b6560ad0" providerId="ADAL" clId="{BF499BAC-471B-4105-9FAC-2971E1489190}" dt="2023-05-14T19:26:30.475" v="665" actId="20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BF499BAC-471B-4105-9FAC-2971E1489190}" dt="2023-05-14T19:28:03.623" v="678" actId="255"/>
        <pc:sldMkLst>
          <pc:docMk/>
          <pc:sldMk cId="1847678110" sldId="984"/>
        </pc:sldMkLst>
        <pc:graphicFrameChg chg="mod modGraphic">
          <ac:chgData name="Alfred Asterjadhi" userId="39de57b9-85c0-4fd1-aaac-8ca2b6560ad0" providerId="ADAL" clId="{BF499BAC-471B-4105-9FAC-2971E1489190}" dt="2023-05-14T19:28:03.623" v="678" actId="255"/>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BF499BAC-471B-4105-9FAC-2971E1489190}" dt="2023-05-14T19:29:19.662" v="686" actId="20577"/>
        <pc:sldMkLst>
          <pc:docMk/>
          <pc:sldMk cId="2988653792" sldId="985"/>
        </pc:sldMkLst>
        <pc:spChg chg="mod">
          <ac:chgData name="Alfred Asterjadhi" userId="39de57b9-85c0-4fd1-aaac-8ca2b6560ad0" providerId="ADAL" clId="{BF499BAC-471B-4105-9FAC-2971E1489190}" dt="2023-05-14T16:07:18.844" v="24" actId="20577"/>
          <ac:spMkLst>
            <pc:docMk/>
            <pc:sldMk cId="2988653792" sldId="985"/>
            <ac:spMk id="2" creationId="{F2762690-C15C-4839-B40F-0AF3A4D89457}"/>
          </ac:spMkLst>
        </pc:spChg>
        <pc:graphicFrameChg chg="mod modGraphic">
          <ac:chgData name="Alfred Asterjadhi" userId="39de57b9-85c0-4fd1-aaac-8ca2b6560ad0" providerId="ADAL" clId="{BF499BAC-471B-4105-9FAC-2971E1489190}" dt="2023-05-14T19:29:19.662" v="686" actId="20577"/>
          <ac:graphicFrameMkLst>
            <pc:docMk/>
            <pc:sldMk cId="2988653792" sldId="985"/>
            <ac:graphicFrameMk id="6" creationId="{5094FBC8-BB74-47F3-965D-16BC678F4D1D}"/>
          </ac:graphicFrameMkLst>
        </pc:graphicFrameChg>
      </pc:sldChg>
      <pc:sldChg chg="modSp mod">
        <pc:chgData name="Alfred Asterjadhi" userId="39de57b9-85c0-4fd1-aaac-8ca2b6560ad0" providerId="ADAL" clId="{BF499BAC-471B-4105-9FAC-2971E1489190}" dt="2023-05-14T19:45:27.656" v="1324" actId="13926"/>
        <pc:sldMkLst>
          <pc:docMk/>
          <pc:sldMk cId="505590070" sldId="986"/>
        </pc:sldMkLst>
        <pc:spChg chg="mod">
          <ac:chgData name="Alfred Asterjadhi" userId="39de57b9-85c0-4fd1-aaac-8ca2b6560ad0" providerId="ADAL" clId="{BF499BAC-471B-4105-9FAC-2971E1489190}" dt="2023-05-14T19:45:27.656" v="1324" actId="13926"/>
          <ac:spMkLst>
            <pc:docMk/>
            <pc:sldMk cId="505590070" sldId="986"/>
            <ac:spMk id="2" creationId="{4B5F0D0E-8BB7-48AB-9160-728B8B3399A2}"/>
          </ac:spMkLst>
        </pc:spChg>
        <pc:spChg chg="mod">
          <ac:chgData name="Alfred Asterjadhi" userId="39de57b9-85c0-4fd1-aaac-8ca2b6560ad0" providerId="ADAL" clId="{BF499BAC-471B-4105-9FAC-2971E1489190}" dt="2023-05-14T19:45:05.964" v="1323" actId="20577"/>
          <ac:spMkLst>
            <pc:docMk/>
            <pc:sldMk cId="505590070" sldId="986"/>
            <ac:spMk id="3" creationId="{DFB0BA47-D7B6-4F95-932E-A7AA615BC440}"/>
          </ac:spMkLst>
        </pc:spChg>
      </pc:sldChg>
      <pc:sldChg chg="modSp add mod">
        <pc:chgData name="Alfred Asterjadhi" userId="39de57b9-85c0-4fd1-aaac-8ca2b6560ad0" providerId="ADAL" clId="{BF499BAC-471B-4105-9FAC-2971E1489190}" dt="2023-05-14T19:10:15.613" v="476" actId="6549"/>
        <pc:sldMkLst>
          <pc:docMk/>
          <pc:sldMk cId="359597898" sldId="996"/>
        </pc:sldMkLst>
        <pc:spChg chg="mod">
          <ac:chgData name="Alfred Asterjadhi" userId="39de57b9-85c0-4fd1-aaac-8ca2b6560ad0" providerId="ADAL" clId="{BF499BAC-471B-4105-9FAC-2971E1489190}" dt="2023-05-14T16:09:49.393" v="35" actId="20577"/>
          <ac:spMkLst>
            <pc:docMk/>
            <pc:sldMk cId="359597898" sldId="996"/>
            <ac:spMk id="2" creationId="{F2762690-C15C-4839-B40F-0AF3A4D89457}"/>
          </ac:spMkLst>
        </pc:spChg>
        <pc:graphicFrameChg chg="mod modGraphic">
          <ac:chgData name="Alfred Asterjadhi" userId="39de57b9-85c0-4fd1-aaac-8ca2b6560ad0" providerId="ADAL" clId="{BF499BAC-471B-4105-9FAC-2971E1489190}" dt="2023-05-14T19:10:15.613" v="476" actId="6549"/>
          <ac:graphicFrameMkLst>
            <pc:docMk/>
            <pc:sldMk cId="359597898" sldId="996"/>
            <ac:graphicFrameMk id="6" creationId="{5094FBC8-BB74-47F3-965D-16BC678F4D1D}"/>
          </ac:graphicFrameMkLst>
        </pc:graphicFrameChg>
      </pc:sldChg>
      <pc:sldChg chg="modSp add mod">
        <pc:chgData name="Alfred Asterjadhi" userId="39de57b9-85c0-4fd1-aaac-8ca2b6560ad0" providerId="ADAL" clId="{BF499BAC-471B-4105-9FAC-2971E1489190}" dt="2023-05-14T16:13:24.395" v="53" actId="20577"/>
        <pc:sldMkLst>
          <pc:docMk/>
          <pc:sldMk cId="2586449012" sldId="997"/>
        </pc:sldMkLst>
        <pc:spChg chg="mod">
          <ac:chgData name="Alfred Asterjadhi" userId="39de57b9-85c0-4fd1-aaac-8ca2b6560ad0" providerId="ADAL" clId="{BF499BAC-471B-4105-9FAC-2971E1489190}" dt="2023-05-14T16:13:24.395" v="53" actId="20577"/>
          <ac:spMkLst>
            <pc:docMk/>
            <pc:sldMk cId="2586449012" sldId="997"/>
            <ac:spMk id="2" creationId="{F2762690-C15C-4839-B40F-0AF3A4D89457}"/>
          </ac:spMkLst>
        </pc:spChg>
      </pc:sld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56"/>
        </pc:sldMasterMkLst>
        <pc:spChg chg="mod">
          <ac:chgData name="Alfred Asterjadhi" userId="39de57b9-85c0-4fd1-aaac-8ca2b6560ad0" providerId="ADAL" clId="{28F3505D-BA15-4A1A-93B7-17C6DABCA4C4}" dt="2022-09-16T02:08:31.442" v="9706"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802.11-23/0597r0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630-00-00be-lb-271-cr-for-35-7-2-part-ii.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01-00-00be-lb-271-cids-on-coexistence-assurance-document.docx" TargetMode="External"/><Relationship Id="rId12" Type="http://schemas.openxmlformats.org/officeDocument/2006/relationships/hyperlink" Target="https://mentor.ieee.org/802.11/dcn/23/11-23-0520-00-00be-lb271-cr-for-9-3-1-22-9.docx" TargetMode="External"/><Relationship Id="rId2" Type="http://schemas.openxmlformats.org/officeDocument/2006/relationships/hyperlink" Target="https://mentor.ieee.org/802.11/dcn/23/11-23-0306-00-00be-cr-for-35-5-2-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92-00-00be-lb271-cr-for-section-9-3-1-19-part2.doc" TargetMode="External"/><Relationship Id="rId11" Type="http://schemas.openxmlformats.org/officeDocument/2006/relationships/hyperlink" Target="https://mentor.ieee.org/802.11/dcn/23/11-23-0306-02-00be-cr-for-35-5-2-part-1.docx" TargetMode="External"/><Relationship Id="rId5" Type="http://schemas.openxmlformats.org/officeDocument/2006/relationships/hyperlink" Target="https://mentor.ieee.org/802.11/dcn/23/11-23-0669-00-00be-lb2271-cr-for-section-9-3-1-19-part1.doc" TargetMode="External"/><Relationship Id="rId10" Type="http://schemas.openxmlformats.org/officeDocument/2006/relationships/hyperlink" Target="https://mentor.ieee.org/802.11/dcn/23/11-23-0689-00-00be-lb271-cr-for-9-4-2-313-4-supported-eht-mcs-and-nss-set-field.docx" TargetMode="External"/><Relationship Id="rId4" Type="http://schemas.openxmlformats.org/officeDocument/2006/relationships/hyperlink" Target="https://mentor.ieee.org/802.11/dcn/23/11-23-0519-00-00be-lb271-cr-for-9-3-1-22-5.docx" TargetMode="External"/><Relationship Id="rId9" Type="http://schemas.openxmlformats.org/officeDocument/2006/relationships/hyperlink" Target="https://mentor.ieee.org/802.11/dcn/23/11-23-0716-00-00be-lb271-cr-for-clause-6-3.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672-00-00be-lb271-cr-for-clause-9-4-1-73.docx" TargetMode="External"/><Relationship Id="rId2" Type="http://schemas.openxmlformats.org/officeDocument/2006/relationships/hyperlink" Target="https://mentor.ieee.org/802.11/dcn/23/11-23-0735-00-00be-12-2-10-fixes.docx" TargetMode="External"/><Relationship Id="rId1" Type="http://schemas.openxmlformats.org/officeDocument/2006/relationships/slideLayout" Target="../slideLayouts/slideLayout5.xml"/><Relationship Id="rId5" Type="http://schemas.openxmlformats.org/officeDocument/2006/relationships/hyperlink" Target="https://mentor.ieee.org/802.11/dcn/23/11-23-0317-02-00be-cr-d30-miscs.docx" TargetMode="External"/><Relationship Id="rId4" Type="http://schemas.openxmlformats.org/officeDocument/2006/relationships/hyperlink" Target="https://mentor.ieee.org/802.11/dcn/23/11-23-0671-00-00be-lb271-cr-for-clause-9-4-1-72.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686-00-00be-lb271-cr-for-36-2-6-support-for-non-ht-ht-vht-and-he-formats.docx" TargetMode="External"/><Relationship Id="rId13" Type="http://schemas.openxmlformats.org/officeDocument/2006/relationships/hyperlink" Target="https://mentor.ieee.org/802.11/dcn/23/11-23-0741-00-00be-cr-d3-0-txvector-rxvector-parameters-part1.docx" TargetMode="External"/><Relationship Id="rId3" Type="http://schemas.openxmlformats.org/officeDocument/2006/relationships/hyperlink" Target="https://mentor.ieee.org/802.11/dcn/23/11-23-0533-00-00be-lb271-cr-for-eht-sig-part-2.doc" TargetMode="External"/><Relationship Id="rId7" Type="http://schemas.openxmlformats.org/officeDocument/2006/relationships/hyperlink" Target="https://mentor.ieee.org/802.11/dcn/23/11-23-0687-00-00be-lb271-cr-for-36-3-7-overview-of-the-ppdu-encoding-process.docx" TargetMode="External"/><Relationship Id="rId12" Type="http://schemas.openxmlformats.org/officeDocument/2006/relationships/hyperlink" Target="https://mentor.ieee.org/802.11/dcn/23/11-23-0826-00-00be-lb271-cr-for-cid-17229-and-17231.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682-00-00be-lb-271-comment-resolutions-for-crs-in-9-4-2-313-3.docx" TargetMode="External"/><Relationship Id="rId11" Type="http://schemas.openxmlformats.org/officeDocument/2006/relationships/hyperlink" Target="https://mentor.ieee.org/802.11/dcn/23/11-23-0670-00-00be-lb271-cr-for-clause-3-2.docx" TargetMode="External"/><Relationship Id="rId5" Type="http://schemas.openxmlformats.org/officeDocument/2006/relationships/hyperlink" Target="https://mentor.ieee.org/802.11/dcn/23/11-23-0652-01-00be-lb271-cr-for-cids-15325-15326-and-17178.docx" TargetMode="External"/><Relationship Id="rId10" Type="http://schemas.openxmlformats.org/officeDocument/2006/relationships/hyperlink" Target="https://mentor.ieee.org/802.11/dcn/23/11-23-0699-00-00be-lb271-cid-17146.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85-00-00be-lb271-cr-for-36-2-4-phy-config-vector.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0742-00-00be-cr-d3-0-txvector-rxvector-parameters-part2.doc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693-00-00be-lb271-cr-on-btm.docx" TargetMode="External"/><Relationship Id="rId3" Type="http://schemas.openxmlformats.org/officeDocument/2006/relationships/hyperlink" Target="https://mentor.ieee.org/802.11/dcn/23/11-23-0403-01-00be-lb271-cr-for-cids-in-35-3-4-1.docx" TargetMode="External"/><Relationship Id="rId7" Type="http://schemas.openxmlformats.org/officeDocument/2006/relationships/hyperlink" Target="https://mentor.ieee.org/802.11/dcn/23/11-23-0673-00-00be-lb271-cr-for-mics-cids.docx" TargetMode="External"/><Relationship Id="rId12" Type="http://schemas.openxmlformats.org/officeDocument/2006/relationships/hyperlink" Target="https://mentor.ieee.org/802.11/dcn/23/11-23-0746-00-00be-lb271-cr-35-14-part-2.docx" TargetMode="External"/><Relationship Id="rId2" Type="http://schemas.openxmlformats.org/officeDocument/2006/relationships/hyperlink" Target="https://mentor.ieee.org/802.11/dcn/23/11-23-0361-03-00be-lb271-cr-for-reconfiguration-ml-element-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58-00-00be-lb271-crs-for-35-8-4-r-twt-announcement.docx" TargetMode="External"/><Relationship Id="rId11" Type="http://schemas.openxmlformats.org/officeDocument/2006/relationships/hyperlink" Target="https://mentor.ieee.org/802.11/dcn/23/11-23-0704-00-00be-lb271-cr-for-9-6-35-10-and-9-6-35-11.docx" TargetMode="External"/><Relationship Id="rId5" Type="http://schemas.openxmlformats.org/officeDocument/2006/relationships/hyperlink" Target="https://mentor.ieee.org/802.11/dcn/23/11-23-0548-00-00be-tgbe-lb271-security-comment-resolutions-part-1.docx" TargetMode="External"/><Relationship Id="rId10" Type="http://schemas.openxmlformats.org/officeDocument/2006/relationships/hyperlink" Target="https://mentor.ieee.org/802.11/dcn/23/11-23-0720-00-00be-lb271-4-9-6-mlo-reference-model.docx" TargetMode="External"/><Relationship Id="rId4" Type="http://schemas.openxmlformats.org/officeDocument/2006/relationships/hyperlink" Target="https://mentor.ieee.org/802.11/dcn/23/11-23-0568-00-00be-lb271-cids-assigned-to-abhi-part-3.docx" TargetMode="External"/><Relationship Id="rId9" Type="http://schemas.openxmlformats.org/officeDocument/2006/relationships/hyperlink" Target="https://mentor.ieee.org/802.11/dcn/23/11-23-0706-00-00be-lb271-cr-for-35-3-16-4-nstr-operation.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796-00-00be-lb271-cr-for-r-twt-part-3.docx" TargetMode="External"/><Relationship Id="rId3" Type="http://schemas.openxmlformats.org/officeDocument/2006/relationships/hyperlink" Target="https://mentor.ieee.org/802.11/dcn/23/11-23-0757-01-00be-cr-for-lb271-cids-part3.docx" TargetMode="External"/><Relationship Id="rId7" Type="http://schemas.openxmlformats.org/officeDocument/2006/relationships/hyperlink" Target="https://mentor.ieee.org/802.11/dcn/23/11-23-0791-00-00be-lb271-cr-for-cids-in-35-3-23.docx" TargetMode="External"/><Relationship Id="rId2" Type="http://schemas.openxmlformats.org/officeDocument/2006/relationships/hyperlink" Target="https://mentor.ieee.org/802.11/dcn/23/11-23-0754-00-00be-lb271-cr-for-r-twt-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738-00-00be-lb271-cr-for-clause-35-3-7-4-2-part-2.docx" TargetMode="External"/><Relationship Id="rId11" Type="http://schemas.openxmlformats.org/officeDocument/2006/relationships/hyperlink" Target="https://mentor.ieee.org/802.11/dcn/23/11-23-0572-04-00be-lb271-cr-cl35-emlsr-part3.docx" TargetMode="External"/><Relationship Id="rId5" Type="http://schemas.openxmlformats.org/officeDocument/2006/relationships/hyperlink" Target="https://mentor.ieee.org/802.11/dcn/23/11-23-0786-00-00be-lb271-cr-for-cid-16338.docx" TargetMode="External"/><Relationship Id="rId10" Type="http://schemas.openxmlformats.org/officeDocument/2006/relationships/hyperlink" Target="https://mentor.ieee.org/802.11/dcn/23/11-23-0772-01-00be-resolution-of-epcs-edca-related-cids.docx" TargetMode="External"/><Relationship Id="rId4" Type="http://schemas.openxmlformats.org/officeDocument/2006/relationships/hyperlink" Target="https://mentor.ieee.org/802.11/dcn/23/11-23-0731-00-00be-tgbe-lb271-security-comment-resolutions-part-2.docx" TargetMode="External"/><Relationship Id="rId9" Type="http://schemas.openxmlformats.org/officeDocument/2006/relationships/hyperlink" Target="https://mentor.ieee.org/802.11/dcn/23/11-23-0803-01-00be-lb271-cr-for-35-3-7-1-7-part-ii.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841-00-00be-lb271-cr-for-twt-information-frame-for-rtwt.docx" TargetMode="External"/><Relationship Id="rId3" Type="http://schemas.openxmlformats.org/officeDocument/2006/relationships/hyperlink" Target="https://mentor.ieee.org/802.11/dcn/23/11-23-0678-04-00be-cr-for-miscellaneous-cids.docx" TargetMode="External"/><Relationship Id="rId7" Type="http://schemas.openxmlformats.org/officeDocument/2006/relationships/hyperlink" Target="https://mentor.ieee.org/802.11/dcn/23/11-23-0691-00-00be-lb271-cr-for-misc-cids.docx" TargetMode="External"/><Relationship Id="rId2" Type="http://schemas.openxmlformats.org/officeDocument/2006/relationships/hyperlink" Target="https://mentor.ieee.org/802.11/dcn/23/11-23-0643-07-00be-lb271-cids-assigned-to-abhi-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95-04-00be-cr-for-35-3-19.docx" TargetMode="External"/><Relationship Id="rId5" Type="http://schemas.openxmlformats.org/officeDocument/2006/relationships/hyperlink" Target="https://mentor.ieee.org/802.11/dcn/23/11-23-0590-04-00be-lb271-cr-for-cids-in-35-3-7-1-x.docx" TargetMode="External"/><Relationship Id="rId4" Type="http://schemas.openxmlformats.org/officeDocument/2006/relationships/hyperlink" Target="https://mentor.ieee.org/802.11/dcn/23/11-23-0588-03-00be-lb271-cr-for-cids-in-35-3-7-1-1.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3/11-23-0763-00-00be-lb271-cr-of-nstr-status-update.docx"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04-02-00be-lb271-cr-cl35-mlti-part1.docx" TargetMode="External"/><Relationship Id="rId7" Type="http://schemas.openxmlformats.org/officeDocument/2006/relationships/hyperlink" Target="https://mentor.ieee.org/802.11/dcn/23/11-23-0384-02-00be-lb271-cr-for-twt-info-frame.docx" TargetMode="External"/><Relationship Id="rId2" Type="http://schemas.openxmlformats.org/officeDocument/2006/relationships/hyperlink" Target="https://mentor.ieee.org/802.11/dcn/23/11-23-0747-00-00be-lb271-cr-cl35-emlsr-deferred-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0-05-00be-resolution-of-epcs-related-cids-in-clause-35-16-lb271.docx" TargetMode="External"/><Relationship Id="rId5" Type="http://schemas.openxmlformats.org/officeDocument/2006/relationships/hyperlink" Target="https://mentor.ieee.org/802.11/dcn/23/11-23-0357-00-00be-lb271-cids-on-twt.docx" TargetMode="External"/><Relationship Id="rId4" Type="http://schemas.openxmlformats.org/officeDocument/2006/relationships/hyperlink" Target="https://mentor.ieee.org/802.11/dcn/23/11-23-0296-05-00be-lb271-cids-assigned-to-abhi-part-1.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492-00-00be-lb271-cr-for-section-9-3-1-19-part2.doc" TargetMode="External"/><Relationship Id="rId3" Type="http://schemas.openxmlformats.org/officeDocument/2006/relationships/hyperlink" Target="https://mentor.ieee.org/802.11/dcn/23/11-23-0654-00-00be-p802-11be-par-extension.pdf" TargetMode="External"/><Relationship Id="rId7" Type="http://schemas.openxmlformats.org/officeDocument/2006/relationships/hyperlink" Target="https://mentor.ieee.org/802.11/dcn/23/11-23-0669-00-00be-lb2271-cr-for-section-9-3-1-19-part1.doc" TargetMode="External"/><Relationship Id="rId2" Type="http://schemas.openxmlformats.org/officeDocument/2006/relationships/hyperlink" Target="https://mentor.ieee.org/802.11/dcn/23/11-23-0273-01-00be-tgbe-editor-s-report-on-lb271.ppt"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19-00-00be-lb271-cr-for-9-3-1-22-5.docx" TargetMode="External"/><Relationship Id="rId11" Type="http://schemas.openxmlformats.org/officeDocument/2006/relationships/hyperlink" Target="https://mentor.ieee.org/802.11/dcn/23/11-23-0716-00-00be-lb271-cr-for-clause-6-3.docx" TargetMode="External"/><Relationship Id="rId5" Type="http://schemas.openxmlformats.org/officeDocument/2006/relationships/hyperlink" Target="https://mentor.ieee.org/802.11/dcn/23/11-23-0518-00-00be-lb271-cr-for-9-3-1-22-4.docx" TargetMode="External"/><Relationship Id="rId10" Type="http://schemas.openxmlformats.org/officeDocument/2006/relationships/hyperlink" Target="https://mentor.ieee.org/802.11/dcn/23/11-23-0630-00-00be-lb-271-cr-for-35-7-2-part-ii.docx" TargetMode="External"/><Relationship Id="rId4" Type="http://schemas.openxmlformats.org/officeDocument/2006/relationships/hyperlink" Target="https://mentor.ieee.org/802.11/dcn/23/11-23-0306-00-00be-cr-for-35-5-2-part-1.docx" TargetMode="External"/><Relationship Id="rId9" Type="http://schemas.openxmlformats.org/officeDocument/2006/relationships/hyperlink" Target="https://mentor.ieee.org/802.11/dcn/23/11-23-0701-00-00be-lb-271-cids-on-coexistence-assurance-document.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9-08-00be-may-mac-adhoc-agenda.docx" TargetMode="External"/><Relationship Id="rId2" Type="http://schemas.openxmlformats.org/officeDocument/2006/relationships/hyperlink" Target="https://mentor.ieee.org/802.11/dcn/23/11-23-0509-21-00be-mar-may-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3/11-23-0704-00-00be-lb271-cr-for-9-6-35-10-and-9-6-35-11.docx" TargetMode="External"/><Relationship Id="rId3" Type="http://schemas.openxmlformats.org/officeDocument/2006/relationships/hyperlink" Target="https://mentor.ieee.org/802.11/dcn/23/11-23-0458-00-00be-lb271-crs-for-35-8-4-r-twt-announcement.docx" TargetMode="External"/><Relationship Id="rId7" Type="http://schemas.openxmlformats.org/officeDocument/2006/relationships/hyperlink" Target="https://mentor.ieee.org/802.11/dcn/23/11-23-0720-00-00be-lb271-4-9-6-mlo-reference-model.docx" TargetMode="External"/><Relationship Id="rId2" Type="http://schemas.openxmlformats.org/officeDocument/2006/relationships/hyperlink" Target="https://mentor.ieee.org/802.11/dcn/23/11-23-0548-00-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06-00-00be-lb271-cr-for-35-3-16-4-nstr-operation.docx" TargetMode="External"/><Relationship Id="rId5" Type="http://schemas.openxmlformats.org/officeDocument/2006/relationships/hyperlink" Target="https://mentor.ieee.org/802.11/dcn/23/11-23-0693-00-00be-lb271-cr-on-btm.docx" TargetMode="External"/><Relationship Id="rId4" Type="http://schemas.openxmlformats.org/officeDocument/2006/relationships/hyperlink" Target="https://mentor.ieee.org/802.11/dcn/23/11-23-0673-00-00be-lb271-cr-for-mics-cids.docx" TargetMode="External"/><Relationship Id="rId9" Type="http://schemas.openxmlformats.org/officeDocument/2006/relationships/hyperlink" Target="https://mentor.ieee.org/802.11/dcn/23/11-23-0746-00-00be-lb271-cr-35-14-part-2.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0686-00-00be-lb271-cr-for-36-2-6-support-for-non-ht-ht-vht-and-he-formats.docx" TargetMode="External"/><Relationship Id="rId3" Type="http://schemas.openxmlformats.org/officeDocument/2006/relationships/hyperlink" Target="https://mentor.ieee.org/802.11/dcn/23/11-23-0533-00-00be-lb271-cr-for-eht-sig-part-2.doc" TargetMode="External"/><Relationship Id="rId7" Type="http://schemas.openxmlformats.org/officeDocument/2006/relationships/hyperlink" Target="https://mentor.ieee.org/802.11/dcn/23/11-23-0687-00-00be-lb271-cr-for-36-3-7-overview-of-the-ppdu-encoding-process.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2-00-00be-lb-271-comment-resolutions-for-crs-in-9-4-2-313-3.docx" TargetMode="External"/><Relationship Id="rId5" Type="http://schemas.openxmlformats.org/officeDocument/2006/relationships/hyperlink" Target="https://mentor.ieee.org/802.11/dcn/23/11-23-0652-01-00be-lb271-cr-for-cids-15325-15326-and-17178.docx" TargetMode="External"/><Relationship Id="rId10" Type="http://schemas.openxmlformats.org/officeDocument/2006/relationships/hyperlink" Target="https://mentor.ieee.org/802.11/dcn/23/11-23-0699-00-00be-lb271-cid-17146.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85-00-00be-lb271-cr-for-36-2-4-phy-config-vector.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0689-00-00be-lb271-cr-for-9-4-2-313-4-supported-eht-mcs-and-nss-set-field.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2023-04-03</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2023 meeting and conf calls</a:t>
            </a:r>
          </a:p>
          <a:p>
            <a:pPr>
              <a:buFont typeface="Arial" panose="020B0604020202020204" pitchFamily="34" charset="0"/>
              <a:buChar char="•"/>
            </a:pPr>
            <a:r>
              <a:rPr lang="en-US" sz="1800" dirty="0"/>
              <a:t>Review PAR extension request</a:t>
            </a:r>
          </a:p>
          <a:p>
            <a:pPr>
              <a:buFont typeface="Arial" panose="020B0604020202020204" pitchFamily="34" charset="0"/>
              <a:buChar char="•"/>
            </a:pPr>
            <a:r>
              <a:rPr lang="en-US" sz="1800" dirty="0"/>
              <a:t>Approve TGbe minutes from March.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July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March 2023 F2F, and conf calls</a:t>
            </a:r>
          </a:p>
          <a:p>
            <a:pPr marL="800100" lvl="1" indent="-342900">
              <a:buFont typeface="Arial" panose="020B0604020202020204" pitchFamily="34" charset="0"/>
              <a:buChar char="•"/>
            </a:pPr>
            <a:r>
              <a:rPr lang="en-US" altLang="en-US" sz="1100" dirty="0"/>
              <a:t>Review PAR extension request</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PM1, MAC/PHY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Tuesday, EVE, MAC (19:30-21:30)</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077891040"/>
              </p:ext>
            </p:extLst>
          </p:nvPr>
        </p:nvGraphicFramePr>
        <p:xfrm>
          <a:off x="1219200" y="2298624"/>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Orlando, Florida, USA</a:t>
            </a:r>
          </a:p>
          <a:p>
            <a:pPr algn="ctr">
              <a:lnSpc>
                <a:spcPct val="90000"/>
              </a:lnSpc>
              <a:buFontTx/>
              <a:buNone/>
            </a:pPr>
            <a:r>
              <a:rPr lang="en-US" sz="4000" dirty="0">
                <a:latin typeface="Arial" panose="020B0604020202020204" pitchFamily="34" charset="0"/>
              </a:rPr>
              <a:t>May 14-19,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94819506"/>
              </p:ext>
            </p:extLst>
          </p:nvPr>
        </p:nvGraphicFramePr>
        <p:xfrm>
          <a:off x="851217" y="1582301"/>
          <a:ext cx="7736269" cy="386410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B050"/>
                          </a:solidFill>
                          <a:effectLst/>
                          <a:latin typeface="+mn-lt"/>
                          <a:ea typeface="Times New Roman" panose="02020603050405020304" pitchFamily="18" charset="0"/>
                          <a:hlinkClick r:id="rId2"/>
                        </a:rPr>
                        <a:t>306r0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for 35.5.2-part 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Yanjun Sun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Partially Presented</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25C-19GT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3"/>
                        </a:rPr>
                        <a:t>518r0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LB271 CR for 9 3 1 22 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Yanjun Sun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5C-4GT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4"/>
                        </a:rPr>
                        <a:t>519r0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LB271 CR for 9 3 1 22 5</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Yanjun Sun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15C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5"/>
                        </a:rPr>
                        <a:t>669r0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CR for Section 9.3.1.19–part1</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Genadiy Tsodik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4C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6"/>
                        </a:rPr>
                        <a:t>492r0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CR for Section 9.3.1.19–part2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Genadiy Tsodik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7"/>
                        </a:rPr>
                        <a:t>701r0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CIDs on Coexistence Assurance document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Sigurd Schelstraete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8"/>
                        </a:rPr>
                        <a:t>630r0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CR for 35.7.2 Part II</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Zinan Lin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17C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9"/>
                        </a:rPr>
                        <a:t>716r0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clause 6.3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Yan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10"/>
                        </a:rPr>
                        <a:t>689r0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CR for 9.4.2.313.4 supported EHT-MCS And NSS Set field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Yunbo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6C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11"/>
                        </a:rPr>
                        <a:t>306r2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CR for 35.5.2-part 1</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Yanjun Sun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10C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4"/>
                        </a:rPr>
                        <a:t>519r0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CR for 9.3.1.22.5</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Yanjun Sun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17C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12"/>
                        </a:rPr>
                        <a:t>520r0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9.3.1.22.9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Yanjun Sun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18C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04570781"/>
              </p:ext>
            </p:extLst>
          </p:nvPr>
        </p:nvGraphicFramePr>
        <p:xfrm>
          <a:off x="851217" y="1582301"/>
          <a:ext cx="7736269" cy="372698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728r0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35.15.2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Yanjun Sun</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18C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735r0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12.2.10 fixes</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Brian Hart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NoC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672r0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CR-for-Clause 9.4.1.73</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Dongguk Lim</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8C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671r0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CR-for-Clause 9.4.1.72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Dongguk Lim</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5"/>
                        </a:rPr>
                        <a:t>317r2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cr_d30_Miscs.</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Xiaogang Chen</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10C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61345751"/>
              </p:ext>
            </p:extLst>
          </p:nvPr>
        </p:nvGraphicFramePr>
        <p:xfrm>
          <a:off x="851217" y="1582301"/>
          <a:ext cx="7736269" cy="38881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542r0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EHT-SIG Part 3</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Ross J. Yu</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PHY</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3"/>
                        </a:rPr>
                        <a:t>533r0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EHT-SIG Part 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Ross J. Yu</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PHY</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611r1</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EHT PPE Thresholds Field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11</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PHY</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652r1</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CIDs 15325, 15326 and 17178</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PHY</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682r0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 271 comment resolutions for CRs in 9.4.2.313.3</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Kanke Wu</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PHY</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687r0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36.3.7 overview of the PPDU encoding process</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Bo Gong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PHY</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686r0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36.2.6 Support for non-HT, HT, VHT and HE formats</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Bo Gong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4</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PHY</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685r0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cr-for-36.2.4-PHY CONFIG_VECTOR</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Bo Gong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PHY</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699r0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CID 17146</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Sigurd Schelstraete</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PHY</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670r0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CR-for-clause 3.2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Dongguk Lim</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11</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PHY</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hlinkClick r:id="rId12"/>
                        </a:rPr>
                        <a:t>826r0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a:t>
                      </a:r>
                      <a:r>
                        <a:rPr lang="en-US" sz="1000" b="0" i="0" kern="1200" dirty="0" err="1">
                          <a:solidFill>
                            <a:schemeClr val="tx1"/>
                          </a:solidFill>
                          <a:latin typeface="+mn-lt"/>
                          <a:ea typeface="+mn-ea"/>
                          <a:cs typeface="+mn-cs"/>
                        </a:rPr>
                        <a:t>cr</a:t>
                      </a:r>
                      <a:r>
                        <a:rPr lang="en-US" sz="1000" b="0" i="0" kern="1200" dirty="0">
                          <a:solidFill>
                            <a:schemeClr val="tx1"/>
                          </a:solidFill>
                          <a:latin typeface="+mn-lt"/>
                          <a:ea typeface="+mn-ea"/>
                          <a:cs typeface="+mn-cs"/>
                        </a:rPr>
                        <a:t>-for-CID 17229 and 17231</a:t>
                      </a:r>
                    </a:p>
                  </a:txBody>
                  <a:tcPr marL="9525" marR="9525" marT="9525" marB="0" anchor="b"/>
                </a:tc>
                <a:tc>
                  <a:txBody>
                    <a:bodyPr/>
                    <a:lstStyle/>
                    <a:p>
                      <a:pPr marL="0" marR="0" algn="l">
                        <a:spcBef>
                          <a:spcPts val="0"/>
                        </a:spcBef>
                        <a:spcAft>
                          <a:spcPts val="0"/>
                        </a:spcAft>
                      </a:pPr>
                      <a:r>
                        <a:rPr lang="en-US" sz="1000" b="0" i="0" kern="1200" dirty="0" err="1">
                          <a:solidFill>
                            <a:schemeClr val="tx1"/>
                          </a:solidFill>
                          <a:effectLst/>
                          <a:latin typeface="+mn-lt"/>
                          <a:ea typeface="+mn-ea"/>
                          <a:cs typeface="+mn-cs"/>
                        </a:rPr>
                        <a:t>Yapu</a:t>
                      </a:r>
                      <a:r>
                        <a:rPr lang="en-US" sz="1000" b="0" i="0" kern="1200" dirty="0">
                          <a:solidFill>
                            <a:schemeClr val="tx1"/>
                          </a:solidFill>
                          <a:effectLst/>
                          <a:latin typeface="+mn-lt"/>
                          <a:ea typeface="+mn-ea"/>
                          <a:cs typeface="+mn-cs"/>
                        </a:rPr>
                        <a:t> Li</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latin typeface="+mn-lt"/>
                          <a:ea typeface="+mn-ea"/>
                          <a:cs typeface="+mn-cs"/>
                          <a:hlinkClick r:id="rId13"/>
                        </a:rPr>
                        <a:t>741r0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cr-d3-0-txvector-rxvector-parameters-part1</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  Bo Sun</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a:t>
                      </a:r>
                    </a:p>
                    <a:p>
                      <a:pPr marL="0" marR="0" algn="ctr">
                        <a:spcBef>
                          <a:spcPts val="0"/>
                        </a:spcBef>
                        <a:spcAft>
                          <a:spcPts val="0"/>
                        </a:spcAft>
                      </a:pPr>
                      <a:r>
                        <a:rPr lang="en-US" sz="1000" dirty="0">
                          <a:solidFill>
                            <a:schemeClr val="tx1"/>
                          </a:solidFill>
                          <a:effectLst/>
                          <a:latin typeface="+mn-lt"/>
                          <a:ea typeface="Times New Roman" panose="02020603050405020304" pitchFamily="18" charset="0"/>
                        </a:rPr>
                        <a:t>Tue</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89588275"/>
              </p:ext>
            </p:extLst>
          </p:nvPr>
        </p:nvGraphicFramePr>
        <p:xfrm>
          <a:off x="851217" y="1582301"/>
          <a:ext cx="7736269" cy="401650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2"/>
                        </a:rPr>
                        <a:t>742r0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cr-d3-0-txvector-rxvector-parameters-part2</a:t>
                      </a:r>
                    </a:p>
                  </a:txBody>
                  <a:tcPr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  Bo Sun</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a:t>
                      </a:r>
                    </a:p>
                    <a:p>
                      <a:pPr marL="0" marR="0" algn="ctr">
                        <a:spcBef>
                          <a:spcPts val="0"/>
                        </a:spcBef>
                        <a:spcAft>
                          <a:spcPts val="0"/>
                        </a:spcAft>
                      </a:pPr>
                      <a:r>
                        <a:rPr lang="en-US" sz="1000" dirty="0">
                          <a:solidFill>
                            <a:schemeClr val="tx1"/>
                          </a:solidFill>
                          <a:effectLst/>
                          <a:latin typeface="+mn-lt"/>
                          <a:ea typeface="Times New Roman" panose="02020603050405020304" pitchFamily="18" charset="0"/>
                        </a:rPr>
                        <a:t>Tue</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781r0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36.3.2.5 20 MHz operating non-AP EHT STAs participating in wider bandwidth OFDMA</a:t>
                      </a:r>
                    </a:p>
                  </a:txBody>
                  <a:tcPr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PHYs</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rgbClr val="7030A0"/>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37117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rgbClr val="7030A0"/>
                        </a:solidFill>
                        <a:effectLst/>
                        <a:latin typeface="+mn-lt"/>
                        <a:ea typeface="+mn-ea"/>
                        <a:cs typeface="+mn-cs"/>
                      </a:endParaRPr>
                    </a:p>
                  </a:txBody>
                  <a:tcPr marL="0" marR="0" marT="0" marB="0"/>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rgbClr val="7030A0"/>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5864490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73494841"/>
              </p:ext>
            </p:extLst>
          </p:nvPr>
        </p:nvGraphicFramePr>
        <p:xfrm>
          <a:off x="851217" y="1582301"/>
          <a:ext cx="7736269" cy="425280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rPr>
                        <a:t>361r3</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Reconfiguration ML element - part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Binita Gupta</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SP-6C-TBD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6C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4"/>
                        </a:rPr>
                        <a:t>568r0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CIDs assigned to Abhi -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Abhishek Patil</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04/26</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548r0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LB271 Security Comment Resolutions Part 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Michael Montemurro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30C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6"/>
                        </a:rPr>
                        <a:t>458r0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CRs for 35.8.4 R-TWT announcement</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Chunyu 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23C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673r0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LB271: CR for MICS CIDs</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Abdel K. Ajami</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9C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693r0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on BTM</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Guogang Huang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effectLst/>
                          <a:latin typeface="Times New Roman" panose="02020603050405020304" pitchFamily="18" charset="0"/>
                          <a:ea typeface="Times New Roman" panose="02020603050405020304" pitchFamily="18" charset="0"/>
                        </a:rPr>
                        <a:t>	10C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9"/>
                        </a:rPr>
                        <a:t>706r0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35.3.16.4 NSTR operation</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effectLst/>
                          <a:latin typeface="Times New Roman" panose="02020603050405020304" pitchFamily="18" charset="0"/>
                          <a:ea typeface="Times New Roman" panose="02020603050405020304" pitchFamily="18" charset="0"/>
                        </a:rPr>
                        <a:t>	15C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0"/>
                        </a:rPr>
                        <a:t>720r0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LB271-4.9.6 (MLO reference model)</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effectLst/>
                          <a:latin typeface="Times New Roman" panose="02020603050405020304" pitchFamily="18" charset="0"/>
                          <a:ea typeface="Times New Roman" panose="02020603050405020304" pitchFamily="18" charset="0"/>
                        </a:rPr>
                        <a:t>	12C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1"/>
                        </a:rPr>
                        <a:t>704r0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9.6.35.10 and 9.6.35.11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	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746r0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35.14 part 2</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effectLst/>
                          <a:latin typeface="Times New Roman" panose="02020603050405020304" pitchFamily="18" charset="0"/>
                          <a:ea typeface="Times New Roman" panose="02020603050405020304" pitchFamily="18" charset="0"/>
                        </a:rPr>
                        <a:t>	9C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745r0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35.3.18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	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9634996"/>
              </p:ext>
            </p:extLst>
          </p:nvPr>
        </p:nvGraphicFramePr>
        <p:xfrm>
          <a:off x="851217" y="1582301"/>
          <a:ext cx="7736269" cy="402456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2"/>
                        </a:rPr>
                        <a:t>754r0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CR for R-TWT -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a:effectLst/>
                          <a:latin typeface="+mn-lt"/>
                          <a:ea typeface="Times New Roman" panose="02020603050405020304" pitchFamily="18" charset="0"/>
                        </a:rPr>
                        <a:t>	20C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757r1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CR for LB271 CIDs - Part3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a:effectLst/>
                          <a:latin typeface="+mn-lt"/>
                          <a:ea typeface="Times New Roman" panose="02020603050405020304" pitchFamily="18" charset="0"/>
                        </a:rPr>
                        <a:t>	10C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731r0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Security Comment Resolutions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Michael Montemurro</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15C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5"/>
                        </a:rPr>
                        <a:t>786r0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CID 16338</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Juseong Moon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6"/>
                        </a:rPr>
                        <a:t>738r0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CR for Clause 35.3.7.4.2 -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Arik Klein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13C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793r0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CIDs in 35.3.12.4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Laurent Cariou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25C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7"/>
                        </a:rPr>
                        <a:t>791r0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mn-lt"/>
                          <a:ea typeface="Times New Roman" panose="02020603050405020304" pitchFamily="18" charset="0"/>
                        </a:rPr>
                        <a:t> CR for CIDs in 35.3.23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Laurent Cariou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8"/>
                        </a:rPr>
                        <a:t>796r0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CR for R-TWT - Part 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802r0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 16415 on 35.3.17 Enhanced multi-link single radio operation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Liuming Lu</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hlinkClick r:id="rId9"/>
                        </a:rPr>
                        <a:t>803r1</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cr-for-35.3.7.1.7-Part-II</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latin typeface="+mn-lt"/>
                          <a:ea typeface="+mn-ea"/>
                          <a:cs typeface="+mn-cs"/>
                          <a:hlinkClick r:id="rId10"/>
                        </a:rPr>
                        <a:t>772r1</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Resolution of EPCS EDCA-Related CIDs</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14C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latin typeface="+mn-lt"/>
                          <a:ea typeface="+mn-ea"/>
                          <a:cs typeface="+mn-cs"/>
                          <a:hlinkClick r:id="rId11"/>
                        </a:rPr>
                        <a:t>572r4</a:t>
                      </a:r>
                      <a:endParaRPr lang="en-US" sz="1000" b="0" i="0" kern="1200" dirty="0">
                        <a:solidFill>
                          <a:schemeClr val="tx1"/>
                        </a:solidFill>
                        <a:latin typeface="+mn-lt"/>
                        <a:ea typeface="+mn-ea"/>
                        <a:cs typeface="+mn-cs"/>
                      </a:endParaRPr>
                    </a:p>
                  </a:txBody>
                  <a:tcPr marL="0" marR="9525" marT="9525" marB="0" anchor="b"/>
                </a:tc>
                <a:tc>
                  <a:txBody>
                    <a:bodyPr/>
                    <a:lstStyle/>
                    <a:p>
                      <a:pPr algn="l"/>
                      <a:r>
                        <a:rPr lang="en-US" sz="1000" b="0" dirty="0">
                          <a:effectLst/>
                        </a:rPr>
                        <a:t>CR CL35 EMLSR part3</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4C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8C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9004436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17250775"/>
              </p:ext>
            </p:extLst>
          </p:nvPr>
        </p:nvGraphicFramePr>
        <p:xfrm>
          <a:off x="851217" y="1582301"/>
          <a:ext cx="7736269" cy="396329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2"/>
                        </a:rPr>
                        <a:t>643r7</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CIDs assigned to Abhi - Part 4</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678r4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miscellaneous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588r3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CIDs in 35.3.7.1.1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Laurent Cariou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a:t>
                      </a: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590r4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CIDs in 35.3.7.1.x</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Laurent Cariou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a:t>
                      </a: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395r4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35.3.19</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Kaiying Lu</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824r0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35.3.16.5</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Yongho Seok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FF0000"/>
                          </a:solidFill>
                          <a:latin typeface="+mn-lt"/>
                          <a:ea typeface="+mn-ea"/>
                          <a:cs typeface="+mn-cs"/>
                        </a:rPr>
                        <a:t>825r0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35.3.7.1.3</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Yongho Seok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691r0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Misc.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842r0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cr-for-subclause-35-3-24-aligned TWT</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hlinkClick r:id="rId8"/>
                        </a:rPr>
                        <a:t>841r0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TWT Information frame for RTWT</a:t>
                      </a: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latin typeface="+mn-lt"/>
                          <a:ea typeface="+mn-ea"/>
                          <a:cs typeface="+mn-cs"/>
                        </a:rPr>
                        <a:t>787r0</a:t>
                      </a:r>
                    </a:p>
                  </a:txBody>
                  <a:tcPr marL="0" marR="9525" marT="9525" marB="0" anchor="b"/>
                </a:tc>
                <a:tc>
                  <a:txBody>
                    <a:bodyPr/>
                    <a:lstStyle/>
                    <a:p>
                      <a:pPr algn="l" fontAlgn="b"/>
                      <a:r>
                        <a:rPr lang="en-US" sz="1000" b="0" i="0" kern="1200" dirty="0">
                          <a:solidFill>
                            <a:schemeClr val="tx1"/>
                          </a:solidFill>
                          <a:latin typeface="+mn-lt"/>
                          <a:ea typeface="+mn-ea"/>
                          <a:cs typeface="+mn-cs"/>
                        </a:rPr>
                        <a:t>CR for CID 16309</a:t>
                      </a:r>
                    </a:p>
                  </a:txBody>
                  <a:tcPr marL="9525" marR="9525" marT="9525" marB="0" anchor="b"/>
                </a:tc>
                <a:tc>
                  <a:txBody>
                    <a:bodyPr/>
                    <a:lstStyle/>
                    <a:p>
                      <a:pPr marL="0" marR="0" algn="ctr">
                        <a:spcBef>
                          <a:spcPts val="0"/>
                        </a:spcBef>
                        <a:spcAft>
                          <a:spcPts val="0"/>
                        </a:spcAft>
                      </a:pPr>
                      <a:r>
                        <a:rPr lang="en-US" sz="1000" b="0" i="0" kern="1200" dirty="0" err="1">
                          <a:solidFill>
                            <a:schemeClr val="tx1"/>
                          </a:solidFill>
                          <a:latin typeface="+mn-lt"/>
                          <a:ea typeface="+mn-ea"/>
                          <a:cs typeface="+mn-cs"/>
                        </a:rPr>
                        <a:t>Juseong</a:t>
                      </a:r>
                      <a:r>
                        <a:rPr lang="en-US" sz="1000" b="0" i="0" kern="1200" dirty="0">
                          <a:solidFill>
                            <a:schemeClr val="tx1"/>
                          </a:solidFill>
                          <a:latin typeface="+mn-lt"/>
                          <a:ea typeface="+mn-ea"/>
                          <a:cs typeface="+mn-cs"/>
                        </a:rPr>
                        <a:t> Moon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FF0000"/>
                          </a:solidFill>
                          <a:latin typeface="+mn-lt"/>
                          <a:ea typeface="+mn-ea"/>
                          <a:cs typeface="+mn-cs"/>
                        </a:rPr>
                        <a:t>788r0</a:t>
                      </a:r>
                    </a:p>
                  </a:txBody>
                  <a:tcPr marL="0" marR="9525" marT="9525" marB="0" anchor="b"/>
                </a:tc>
                <a:tc>
                  <a:txBody>
                    <a:bodyPr/>
                    <a:lstStyle/>
                    <a:p>
                      <a:pPr algn="l" fontAlgn="b"/>
                      <a:r>
                        <a:rPr lang="en-US" sz="1000" b="0" i="0" kern="1200" dirty="0">
                          <a:solidFill>
                            <a:schemeClr val="tx1"/>
                          </a:solidFill>
                          <a:latin typeface="+mn-lt"/>
                          <a:ea typeface="+mn-ea"/>
                          <a:cs typeface="+mn-cs"/>
                        </a:rPr>
                        <a:t>CR for CID 16333 and 16340</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err="1">
                          <a:solidFill>
                            <a:schemeClr val="tx1"/>
                          </a:solidFill>
                          <a:latin typeface="+mn-lt"/>
                          <a:ea typeface="+mn-ea"/>
                          <a:cs typeface="+mn-cs"/>
                        </a:rPr>
                        <a:t>Juseong</a:t>
                      </a:r>
                      <a:r>
                        <a:rPr lang="en-US" sz="1000" b="0" i="0" kern="1200" dirty="0">
                          <a:solidFill>
                            <a:schemeClr val="tx1"/>
                          </a:solidFill>
                          <a:latin typeface="+mn-lt"/>
                          <a:ea typeface="+mn-ea"/>
                          <a:cs typeface="+mn-cs"/>
                        </a:rPr>
                        <a:t> Moon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5172025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48141499"/>
              </p:ext>
            </p:extLst>
          </p:nvPr>
        </p:nvGraphicFramePr>
        <p:xfrm>
          <a:off x="851217" y="1582301"/>
          <a:ext cx="7736269" cy="38261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266r1</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EMLSR link change with AP MLD's link enablement/disablement operation</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Juseong</a:t>
                      </a:r>
                      <a:r>
                        <a:rPr lang="en-US" sz="1000" dirty="0">
                          <a:solidFill>
                            <a:schemeClr val="tx1"/>
                          </a:solidFill>
                          <a:effectLst/>
                          <a:latin typeface="+mn-lt"/>
                          <a:ea typeface="Times New Roman" panose="02020603050405020304" pitchFamily="18" charset="0"/>
                        </a:rPr>
                        <a:t> Moon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2"/>
                        </a:rPr>
                        <a:t>763r0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err="1">
                          <a:solidFill>
                            <a:schemeClr val="tx1"/>
                          </a:solidFill>
                          <a:effectLst/>
                          <a:latin typeface="+mn-lt"/>
                          <a:ea typeface="+mn-ea"/>
                          <a:cs typeface="+mn-cs"/>
                        </a:rPr>
                        <a:t>cr</a:t>
                      </a:r>
                      <a:r>
                        <a:rPr lang="en-US" sz="1000" b="0" i="0" kern="1200" dirty="0">
                          <a:solidFill>
                            <a:schemeClr val="tx1"/>
                          </a:solidFill>
                          <a:effectLst/>
                          <a:latin typeface="+mn-lt"/>
                          <a:ea typeface="+mn-ea"/>
                          <a:cs typeface="+mn-cs"/>
                        </a:rPr>
                        <a:t>-of-</a:t>
                      </a:r>
                      <a:r>
                        <a:rPr lang="en-US" sz="1000" b="0" i="0" kern="1200" dirty="0" err="1">
                          <a:solidFill>
                            <a:schemeClr val="tx1"/>
                          </a:solidFill>
                          <a:effectLst/>
                          <a:latin typeface="+mn-lt"/>
                          <a:ea typeface="+mn-ea"/>
                          <a:cs typeface="+mn-cs"/>
                        </a:rPr>
                        <a:t>nstr</a:t>
                      </a:r>
                      <a:r>
                        <a:rPr lang="en-US" sz="1000" b="0" i="0" kern="1200" dirty="0">
                          <a:solidFill>
                            <a:schemeClr val="tx1"/>
                          </a:solidFill>
                          <a:effectLst/>
                          <a:latin typeface="+mn-lt"/>
                          <a:ea typeface="+mn-ea"/>
                          <a:cs typeface="+mn-cs"/>
                        </a:rPr>
                        <a:t>-status-update</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8476781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(Post Q)</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24036390"/>
              </p:ext>
            </p:extLst>
          </p:nvPr>
        </p:nvGraphicFramePr>
        <p:xfrm>
          <a:off x="851217" y="1582301"/>
          <a:ext cx="7736269" cy="455038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mn-lt"/>
                          <a:ea typeface="Times New Roman" panose="02020603050405020304" pitchFamily="18" charset="0"/>
                          <a:hlinkClick r:id="rId2"/>
                        </a:rPr>
                        <a:t>747r0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MS Gothic" panose="020B0609070205080204" pitchFamily="49" charset="-128"/>
                        </a:rPr>
                        <a:t>CR CL35 EMLSR deferred CIDs</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Def-6C 03/16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6C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504r2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effectLst/>
                          <a:latin typeface="+mn-lt"/>
                          <a:ea typeface="Times New Roman" panose="02020603050405020304" pitchFamily="18" charset="0"/>
                        </a:rPr>
                        <a:t>cr</a:t>
                      </a:r>
                      <a:r>
                        <a:rPr lang="en-GB" sz="1000" kern="1200" dirty="0">
                          <a:effectLst/>
                          <a:latin typeface="+mn-lt"/>
                          <a:ea typeface="Times New Roman" panose="02020603050405020304" pitchFamily="18" charset="0"/>
                        </a:rPr>
                        <a:t> cl35 </a:t>
                      </a:r>
                      <a:r>
                        <a:rPr lang="en-GB" sz="1000" kern="1200" dirty="0" err="1">
                          <a:effectLst/>
                          <a:latin typeface="+mn-lt"/>
                          <a:ea typeface="Times New Roman" panose="02020603050405020304" pitchFamily="18" charset="0"/>
                        </a:rPr>
                        <a:t>mlti</a:t>
                      </a:r>
                      <a:r>
                        <a:rPr lang="en-GB" sz="1000" kern="1200" dirty="0">
                          <a:effectLst/>
                          <a:latin typeface="+mn-lt"/>
                          <a:ea typeface="Times New Roman" panose="02020603050405020304" pitchFamily="18" charset="0"/>
                        </a:rPr>
                        <a:t> part1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Def-9C 04/06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4"/>
                        </a:rPr>
                        <a:t>296r5</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MS Gothic" panose="020B0609070205080204" pitchFamily="49" charset="-128"/>
                        </a:rPr>
                        <a:t>LB271: CIDs assigned to Abhi - Part 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Times New Roman" panose="02020603050405020304" pitchFamily="18" charset="0"/>
                        </a:rPr>
                        <a:t>Abhishek Patil</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Def-5C </a:t>
                      </a:r>
                      <a:r>
                        <a:rPr lang="en-GB" sz="1000" kern="1200" dirty="0" err="1">
                          <a:solidFill>
                            <a:srgbClr val="FF0000"/>
                          </a:solidFill>
                          <a:effectLst/>
                          <a:latin typeface="+mn-lt"/>
                          <a:ea typeface="Times New Roman" panose="02020603050405020304" pitchFamily="18" charset="0"/>
                        </a:rPr>
                        <a:t>OnceUponATime</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5"/>
                        </a:rPr>
                        <a:t>357r0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CIDs on TWT</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Def-1C 03/28</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2"/>
                        </a:rPr>
                        <a:t>747r0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mn-lt"/>
                          <a:ea typeface="MS Gothic" panose="020B0609070205080204" pitchFamily="49" charset="-128"/>
                        </a:rPr>
                        <a:t>CR CL35 EMLSR deferred CIDs</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Def-6C 03/16</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6C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330r5</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Def-5C 04/05</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7"/>
                        </a:rPr>
                        <a:t>384r2</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 CR for TWT Info Frame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Def-3C </a:t>
                      </a:r>
                      <a:r>
                        <a:rPr lang="en-GB" sz="1000" kern="1200" dirty="0" err="1">
                          <a:solidFill>
                            <a:srgbClr val="FF0000"/>
                          </a:solidFill>
                          <a:effectLst/>
                          <a:latin typeface="+mn-lt"/>
                          <a:ea typeface="Times New Roman" panose="02020603050405020304" pitchFamily="18" charset="0"/>
                        </a:rPr>
                        <a:t>OnceUponATime</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988653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https://web.cvent.com/event/c8c74da9-42ef-4650-bbf6-d33d40c6bedc/summary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March 2023 meeting, and conf calls</a:t>
            </a:r>
          </a:p>
          <a:p>
            <a:pPr lvl="0">
              <a:buFont typeface="Arial" panose="020B0604020202020204" pitchFamily="34" charset="0"/>
              <a:buChar char="•"/>
            </a:pPr>
            <a:r>
              <a:rPr lang="en-US" sz="1400" dirty="0"/>
              <a:t>TGbe Editor’s Report: </a:t>
            </a:r>
            <a:r>
              <a:rPr lang="en-US" sz="1400" dirty="0">
                <a:hlinkClick r:id="rId2"/>
              </a:rPr>
              <a:t>273r1</a:t>
            </a:r>
            <a:endParaRPr lang="en-US" sz="1400" dirty="0">
              <a:solidFill>
                <a:srgbClr val="00B050"/>
              </a:solidFill>
            </a:endParaRPr>
          </a:p>
          <a:p>
            <a:pPr lvl="0">
              <a:buFont typeface="Arial" panose="020B0604020202020204" pitchFamily="34" charset="0"/>
              <a:buChar char="•"/>
            </a:pPr>
            <a:r>
              <a:rPr lang="en-GB" sz="1400" dirty="0"/>
              <a:t>PAR Extension Request: </a:t>
            </a:r>
            <a:r>
              <a:rPr lang="en-GB" sz="1400" dirty="0">
                <a:hlinkClick r:id="rId3"/>
              </a:rPr>
              <a:t>23/654</a:t>
            </a:r>
            <a:endParaRPr lang="en-GB"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rPr>
              <a:t>306r0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chemeClr val="tx1"/>
                </a:solidFill>
                <a:effectLst/>
                <a:ea typeface="Times New Roman" panose="02020603050405020304" pitchFamily="18" charset="0"/>
              </a:rPr>
              <a:t>CR for 35.5.2-part 1 						Yanjun Sun 		[25C-19GT]</a:t>
            </a:r>
            <a:endParaRPr lang="en-US" sz="1200" dirty="0">
              <a:solidFill>
                <a:schemeClr val="tx1"/>
              </a:solidFill>
            </a:endParaRP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5"/>
              </a:rPr>
              <a:t>518r0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effectLst/>
                <a:ea typeface="Times New Roman" panose="02020603050405020304" pitchFamily="18" charset="0"/>
              </a:rPr>
              <a:t>LB271 CR for 9 3 1 22 4 					Yanjun Sun 		[5C-4GT] </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6"/>
              </a:rPr>
              <a:t>519r0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effectLst/>
                <a:ea typeface="Times New Roman" panose="02020603050405020304" pitchFamily="18" charset="0"/>
              </a:rPr>
              <a:t>LB271 CR for 9 3 1 22 5 					Yanjun Sun 		[15C] </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7"/>
              </a:rPr>
              <a:t>669r0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effectLst/>
                <a:ea typeface="Times New Roman" panose="02020603050405020304" pitchFamily="18" charset="0"/>
              </a:rPr>
              <a:t>CR for Section 9.3.1.19–part1 					Genadiy Tsodik 	[4C ]</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8"/>
              </a:rPr>
              <a:t>492r0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effectLst/>
                <a:ea typeface="Times New Roman" panose="02020603050405020304" pitchFamily="18" charset="0"/>
              </a:rPr>
              <a:t>CR for Section 9.3.1.19–part2 					Genadiy Tsodik 	[3C ]</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9"/>
              </a:rPr>
              <a:t>701r0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effectLst/>
                <a:ea typeface="Times New Roman" panose="02020603050405020304" pitchFamily="18" charset="0"/>
              </a:rPr>
              <a:t>CIDs on Coexistence Assurance document 			Sigurd Schelstraete 	[1C ]</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10"/>
              </a:rPr>
              <a:t>630r0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effectLst/>
                <a:ea typeface="Times New Roman" panose="02020603050405020304" pitchFamily="18" charset="0"/>
              </a:rPr>
              <a:t>CR for 35.7.2 Part II 						Zinan Lin  		[17C] </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11"/>
              </a:rPr>
              <a:t>716r0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effectLst/>
                <a:ea typeface="Times New Roman" panose="02020603050405020304" pitchFamily="18" charset="0"/>
              </a:rPr>
              <a:t>CR for clause 6.3 							Yan Li  		[5C] </a:t>
            </a:r>
          </a:p>
          <a:p>
            <a:pPr>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Mar. meeting,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5134947" cy="4113213"/>
          </a:xfrm>
        </p:spPr>
        <p:txBody>
          <a:bodyPr/>
          <a:lstStyle/>
          <a:p>
            <a:pPr>
              <a:buFont typeface="Arial" panose="020B0604020202020204" pitchFamily="34" charset="0"/>
              <a:buChar char="•"/>
            </a:pPr>
            <a:r>
              <a:rPr lang="en-US" sz="1600" dirty="0"/>
              <a:t>Since the March plenary</a:t>
            </a:r>
          </a:p>
          <a:p>
            <a:pPr marL="800100" lvl="1" indent="-342900">
              <a:buFont typeface="Arial" panose="020B0604020202020204" pitchFamily="34" charset="0"/>
              <a:buChar char="•"/>
            </a:pPr>
            <a:r>
              <a:rPr lang="en-US" sz="1400" dirty="0"/>
              <a:t>Delivered IEEE802.11be D3.1, </a:t>
            </a:r>
          </a:p>
          <a:p>
            <a:pPr marL="1200150" lvl="2" indent="-285750">
              <a:buFont typeface="Arial" panose="020B0604020202020204" pitchFamily="34" charset="0"/>
              <a:buChar char="•"/>
            </a:pPr>
            <a:r>
              <a:rPr lang="en-US" sz="1200" dirty="0"/>
              <a:t>Draft is available in the members area</a:t>
            </a:r>
          </a:p>
          <a:p>
            <a:pPr marL="800100" lvl="1" indent="-342900">
              <a:buFont typeface="Arial" panose="020B0604020202020204" pitchFamily="34" charset="0"/>
              <a:buChar char="•"/>
            </a:pPr>
            <a:r>
              <a:rPr lang="en-US" sz="1400" dirty="0"/>
              <a:t>Held 11 </a:t>
            </a:r>
            <a:r>
              <a:rPr lang="en-US" sz="1400" dirty="0" err="1"/>
              <a:t>telcoes</a:t>
            </a:r>
            <a:r>
              <a:rPr lang="en-US" sz="1400" dirty="0"/>
              <a:t> between March &amp; May (</a:t>
            </a:r>
            <a:r>
              <a:rPr lang="en-US" sz="1400" dirty="0">
                <a:hlinkClick r:id="rId2"/>
              </a:rPr>
              <a:t>11-23/509</a:t>
            </a:r>
            <a:r>
              <a:rPr lang="en-US" sz="1400" dirty="0"/>
              <a:t>)</a:t>
            </a:r>
          </a:p>
          <a:p>
            <a:pPr marL="1200150" lvl="2" indent="-285750">
              <a:buFont typeface="Arial" panose="020B0604020202020204" pitchFamily="34" charset="0"/>
              <a:buChar char="•"/>
            </a:pPr>
            <a:r>
              <a:rPr lang="en-US" sz="1200" dirty="0"/>
              <a:t>2 Joint, and 1 MAC/PHY, and 8 MAC telcos</a:t>
            </a:r>
          </a:p>
          <a:p>
            <a:pPr marL="1200150" lvl="2" indent="-285750">
              <a:buFont typeface="Arial" panose="020B0604020202020204" pitchFamily="34" charset="0"/>
              <a:buChar char="•"/>
            </a:pPr>
            <a:r>
              <a:rPr lang="en-US" sz="1200" dirty="0"/>
              <a:t>Resolved*: ~360 MAC, ~115 Joint, and ~15 PHY comments</a:t>
            </a:r>
          </a:p>
          <a:p>
            <a:pPr marL="800100" lvl="1" indent="-342900">
              <a:buFont typeface="Arial" panose="020B0604020202020204" pitchFamily="34" charset="0"/>
              <a:buChar char="•"/>
            </a:pPr>
            <a:r>
              <a:rPr lang="en-US" sz="1400" dirty="0"/>
              <a:t>Held 3-day MAC ad-hoc in San Jose, CA (</a:t>
            </a:r>
            <a:r>
              <a:rPr lang="en-US" sz="1400" dirty="0">
                <a:hlinkClick r:id="rId3"/>
              </a:rPr>
              <a:t>11-23/599</a:t>
            </a:r>
            <a:r>
              <a:rPr lang="en-US" sz="1400" dirty="0"/>
              <a:t>)</a:t>
            </a:r>
          </a:p>
          <a:p>
            <a:pPr marL="1200150" lvl="2" indent="-285750">
              <a:buFont typeface="Arial" panose="020B0604020202020204" pitchFamily="34" charset="0"/>
              <a:buChar char="•"/>
            </a:pPr>
            <a:r>
              <a:rPr lang="en-US" sz="1200" dirty="0"/>
              <a:t>During which an additional ~460 comments were resolved*</a:t>
            </a:r>
          </a:p>
          <a:p>
            <a:pPr marL="1200150" lvl="2" indent="-285750">
              <a:buFont typeface="Arial" panose="020B0604020202020204" pitchFamily="34" charset="0"/>
              <a:buChar char="•"/>
            </a:pPr>
            <a:endParaRPr lang="en-US" sz="1200" dirty="0"/>
          </a:p>
          <a:p>
            <a:pPr>
              <a:buFont typeface="Arial" panose="020B0604020202020204" pitchFamily="34" charset="0"/>
              <a:buChar char="•"/>
            </a:pPr>
            <a:r>
              <a:rPr lang="en-US" sz="1600" dirty="0"/>
              <a:t>Targets for May interim</a:t>
            </a:r>
          </a:p>
          <a:p>
            <a:pPr marL="800100" lvl="1" indent="-342900">
              <a:buFont typeface="Arial" panose="020B0604020202020204" pitchFamily="34" charset="0"/>
              <a:buChar char="•"/>
            </a:pPr>
            <a:r>
              <a:rPr lang="en-US" sz="1400" dirty="0"/>
              <a:t>Continue LB271 comment resolutions &amp; discuss any technical presentations</a:t>
            </a:r>
          </a:p>
          <a:p>
            <a:pPr marL="800100" lvl="1" indent="-342900">
              <a:buFont typeface="Arial" panose="020B0604020202020204" pitchFamily="34" charset="0"/>
              <a:buChar char="•"/>
            </a:pPr>
            <a:r>
              <a:rPr lang="en-US" sz="1400" dirty="0"/>
              <a:t>Update TGbe timeline, and extend TGbe PAR deadline </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May 2023</a:t>
            </a:r>
            <a:endParaRPr lang="en-GB" dirty="0"/>
          </a:p>
        </p:txBody>
      </p:sp>
      <p:grpSp>
        <p:nvGrpSpPr>
          <p:cNvPr id="3" name="Group 2">
            <a:extLst>
              <a:ext uri="{FF2B5EF4-FFF2-40B4-BE49-F238E27FC236}">
                <a16:creationId xmlns:a16="http://schemas.microsoft.com/office/drawing/2014/main" id="{DF0C0642-461B-9525-0BD4-9E2A35A729F7}"/>
              </a:ext>
            </a:extLst>
          </p:cNvPr>
          <p:cNvGrpSpPr/>
          <p:nvPr/>
        </p:nvGrpSpPr>
        <p:grpSpPr>
          <a:xfrm>
            <a:off x="5638800" y="1524000"/>
            <a:ext cx="3448171" cy="2583300"/>
            <a:chOff x="8370510" y="2206414"/>
            <a:chExt cx="3448171" cy="2583300"/>
          </a:xfrm>
        </p:grpSpPr>
        <p:pic>
          <p:nvPicPr>
            <p:cNvPr id="7" name="Picture 6">
              <a:extLst>
                <a:ext uri="{FF2B5EF4-FFF2-40B4-BE49-F238E27FC236}">
                  <a16:creationId xmlns:a16="http://schemas.microsoft.com/office/drawing/2014/main" id="{2A358CCF-D8D6-EC1A-647C-2784FB84F7B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370510" y="2206414"/>
              <a:ext cx="3448171" cy="2583300"/>
            </a:xfrm>
            <a:prstGeom prst="rect">
              <a:avLst/>
            </a:prstGeom>
            <a:noFill/>
            <a:ln>
              <a:noFill/>
            </a:ln>
          </p:spPr>
        </p:pic>
        <p:sp>
          <p:nvSpPr>
            <p:cNvPr id="8" name="Rectangle 7">
              <a:extLst>
                <a:ext uri="{FF2B5EF4-FFF2-40B4-BE49-F238E27FC236}">
                  <a16:creationId xmlns:a16="http://schemas.microsoft.com/office/drawing/2014/main" id="{7A38D30E-1855-A615-C72B-B8738CEB9D63}"/>
                </a:ext>
              </a:extLst>
            </p:cNvPr>
            <p:cNvSpPr/>
            <p:nvPr/>
          </p:nvSpPr>
          <p:spPr bwMode="auto">
            <a:xfrm>
              <a:off x="8883865" y="3539244"/>
              <a:ext cx="533400" cy="96343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7AFAC3CE-900C-2BC2-F1DB-EB58439A5158}"/>
                </a:ext>
              </a:extLst>
            </p:cNvPr>
            <p:cNvSpPr/>
            <p:nvPr/>
          </p:nvSpPr>
          <p:spPr bwMode="auto">
            <a:xfrm>
              <a:off x="9552995" y="3383156"/>
              <a:ext cx="533400" cy="111952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7F0C34C8-0808-5B9A-CB7A-ED34750F752E}"/>
                </a:ext>
              </a:extLst>
            </p:cNvPr>
            <p:cNvSpPr/>
            <p:nvPr/>
          </p:nvSpPr>
          <p:spPr bwMode="auto">
            <a:xfrm>
              <a:off x="10210800" y="3657601"/>
              <a:ext cx="536509" cy="84648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D9316B9E-B999-D038-ACB9-F449AA3C3A23}"/>
                </a:ext>
              </a:extLst>
            </p:cNvPr>
            <p:cNvSpPr/>
            <p:nvPr/>
          </p:nvSpPr>
          <p:spPr bwMode="auto">
            <a:xfrm>
              <a:off x="10896844" y="3429000"/>
              <a:ext cx="533400" cy="1075081"/>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grpSp>
      <p:pic>
        <p:nvPicPr>
          <p:cNvPr id="17" name="Picture 16">
            <a:extLst>
              <a:ext uri="{FF2B5EF4-FFF2-40B4-BE49-F238E27FC236}">
                <a16:creationId xmlns:a16="http://schemas.microsoft.com/office/drawing/2014/main" id="{4F1FA7BC-1D5D-AEC9-D17B-94144990471B}"/>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791200" y="4091069"/>
            <a:ext cx="3184519" cy="2385931"/>
          </a:xfrm>
          <a:prstGeom prst="rect">
            <a:avLst/>
          </a:prstGeom>
          <a:noFill/>
          <a:ln>
            <a:noFill/>
          </a:ln>
        </p:spPr>
      </p:pic>
    </p:spTree>
    <p:extLst>
      <p:ext uri="{BB962C8B-B14F-4D97-AF65-F5344CB8AC3E}">
        <p14:creationId xmlns:p14="http://schemas.microsoft.com/office/powerpoint/2010/main" val="18433318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hlinkClick r:id="rId2"/>
              </a:rPr>
              <a:t>548r0</a:t>
            </a: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LB271 Security Comment Resolutions Part 1</a:t>
            </a:r>
            <a:r>
              <a:rPr lang="en-US" sz="1400" dirty="0">
                <a:latin typeface="Arial" panose="020B0604020202020204" pitchFamily="34"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Michael Montemurro</a:t>
            </a:r>
            <a:r>
              <a:rPr lang="en-US" sz="1400" kern="1200" dirty="0">
                <a:solidFill>
                  <a:srgbClr val="000000"/>
                </a:solidFill>
                <a:latin typeface="Arial" panose="020B0604020202020204" pitchFamily="34"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30C</a:t>
            </a:r>
            <a:r>
              <a:rPr lang="en-US" sz="1400" b="0" i="0" u="none" strike="noStrike" kern="1200" dirty="0">
                <a:solidFill>
                  <a:srgbClr val="000000"/>
                </a:solidFill>
                <a:effectLst/>
                <a:latin typeface="Arial" panose="020B0604020202020204" pitchFamily="34" charset="0"/>
                <a:ea typeface="Times New Roman" panose="02020603050405020304" pitchFamily="18" charset="0"/>
              </a:rPr>
              <a:t>]</a:t>
            </a:r>
            <a:endParaRPr lang="en-US" sz="1400" dirty="0">
              <a:latin typeface="Arial" panose="020B0604020202020204" pitchFamily="34" charset="0"/>
            </a:endParaRPr>
          </a:p>
          <a:p>
            <a:pPr lvl="1">
              <a:buFont typeface="Arial" panose="020B0604020202020204" pitchFamily="34" charset="0"/>
              <a:buChar char="•"/>
            </a:pP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hlinkClick r:id="rId3"/>
              </a:rPr>
              <a:t>458r0</a:t>
            </a: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CRs for 35.8.4 R-TWT announcement</a:t>
            </a:r>
            <a:r>
              <a:rPr lang="en-US" sz="1400" dirty="0">
                <a:latin typeface="Arial" panose="020B0604020202020204" pitchFamily="34"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Chunyu Hu</a:t>
            </a:r>
            <a:r>
              <a:rPr lang="en-US" sz="1400" kern="1200" dirty="0">
                <a:solidFill>
                  <a:srgbClr val="000000"/>
                </a:solidFill>
                <a:latin typeface="Arial" panose="020B0604020202020204" pitchFamily="34"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23C]</a:t>
            </a:r>
            <a:endParaRPr lang="en-US" sz="1400" dirty="0">
              <a:latin typeface="Arial" panose="020B0604020202020204" pitchFamily="34" charset="0"/>
            </a:endParaRPr>
          </a:p>
          <a:p>
            <a:pPr lvl="1">
              <a:buFont typeface="Arial" panose="020B0604020202020204" pitchFamily="34" charset="0"/>
              <a:buChar char="•"/>
            </a:pP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hlinkClick r:id="rId4"/>
              </a:rPr>
              <a:t>673r0</a:t>
            </a: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LB271: CR for MICS CIDs 				Abdel K. Ajami 		[9C]</a:t>
            </a:r>
          </a:p>
          <a:p>
            <a:pPr lvl="1">
              <a:buFont typeface="Arial" panose="020B0604020202020204" pitchFamily="34" charset="0"/>
              <a:buChar char="•"/>
            </a:pP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hlinkClick r:id="rId5"/>
              </a:rPr>
              <a:t>693r0</a:t>
            </a: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CR on BTM 							Guogang Huang 		[10C</a:t>
            </a:r>
            <a:r>
              <a:rPr lang="en-US" sz="1400" dirty="0">
                <a:latin typeface="Arial" panose="020B0604020202020204" pitchFamily="34" charset="0"/>
              </a:rPr>
              <a:t>]</a:t>
            </a:r>
          </a:p>
          <a:p>
            <a:pPr lvl="1">
              <a:buFont typeface="Arial" panose="020B0604020202020204" pitchFamily="34" charset="0"/>
              <a:buChar char="•"/>
            </a:pP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hlinkClick r:id="rId6"/>
              </a:rPr>
              <a:t>706r0</a:t>
            </a: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CR for 35.3.16.4 NSTR operation</a:t>
            </a:r>
            <a:r>
              <a:rPr lang="en-US" sz="1400" dirty="0">
                <a:latin typeface="Arial" panose="020B0604020202020204" pitchFamily="34"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Yunbo Li</a:t>
            </a:r>
            <a:r>
              <a:rPr lang="en-US" sz="1400" kern="1200" dirty="0">
                <a:solidFill>
                  <a:srgbClr val="000000"/>
                </a:solidFill>
                <a:latin typeface="Arial" panose="020B0604020202020204" pitchFamily="34"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15C]</a:t>
            </a:r>
          </a:p>
          <a:p>
            <a:pPr lvl="1">
              <a:buFont typeface="Arial" panose="020B0604020202020204" pitchFamily="34" charset="0"/>
              <a:buChar char="•"/>
            </a:pP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hlinkClick r:id="rId7"/>
              </a:rPr>
              <a:t>720r0</a:t>
            </a: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LB271-4.9.6 (MLO reference model) 			Duncan Ho 			[12C] </a:t>
            </a:r>
          </a:p>
          <a:p>
            <a:pPr lvl="1">
              <a:buFont typeface="Arial" panose="020B0604020202020204" pitchFamily="34" charset="0"/>
              <a:buChar char="•"/>
            </a:pP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hlinkClick r:id="rId8"/>
              </a:rPr>
              <a:t>704r0</a:t>
            </a: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CR for 9.6.35.10 and 9.6.35.11 				Frank Hsu 			</a:t>
            </a:r>
            <a:r>
              <a:rPr lang="en-GB" sz="1400" b="0" i="0" u="none" strike="noStrike" kern="1200">
                <a:solidFill>
                  <a:srgbClr val="000000"/>
                </a:solidFill>
                <a:effectLst/>
                <a:latin typeface="Times New Roman" panose="02020603050405020304" pitchFamily="18" charset="0"/>
                <a:ea typeface="Times New Roman" panose="02020603050405020304" pitchFamily="18" charset="0"/>
              </a:rPr>
              <a:t>[8C]</a:t>
            </a:r>
            <a:endParaRPr lang="en-GB" sz="1400" b="0" i="0" u="none" strike="noStrike" kern="1200" dirty="0">
              <a:solidFill>
                <a:srgbClr val="000000"/>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hlinkClick r:id="rId9"/>
              </a:rPr>
              <a:t>746r0</a:t>
            </a: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CR 35.14 part 2 						Liwen Chu 			[9C]</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2"/>
              </a:rPr>
              <a:t>542r0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EHT-SIG Part 3 							Ross J. Yu</a:t>
            </a:r>
            <a:r>
              <a:rPr lang="en-US" sz="1400" dirty="0"/>
              <a:t> 		[</a:t>
            </a:r>
            <a:r>
              <a:rPr lang="en-GB" sz="1400" i="0" u="none" strike="noStrike" kern="1200" dirty="0">
                <a:solidFill>
                  <a:srgbClr val="000000"/>
                </a:solidFill>
                <a:effectLst/>
                <a:ea typeface="Times New Roman" panose="02020603050405020304" pitchFamily="18" charset="0"/>
              </a:rPr>
              <a:t>3]</a:t>
            </a:r>
            <a:endParaRPr lang="en-US" sz="1400" dirty="0"/>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3"/>
              </a:rPr>
              <a:t>533r0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EHT-SIG Part 2</a:t>
            </a:r>
            <a:r>
              <a:rPr lang="en-US" sz="1400" dirty="0"/>
              <a:t> 							</a:t>
            </a:r>
            <a:r>
              <a:rPr lang="en-GB" sz="1400" i="0" u="none" strike="noStrike" kern="1200" dirty="0">
                <a:solidFill>
                  <a:srgbClr val="000000"/>
                </a:solidFill>
                <a:effectLst/>
                <a:ea typeface="Times New Roman" panose="02020603050405020304" pitchFamily="18" charset="0"/>
              </a:rPr>
              <a:t>Ross J. Yu</a:t>
            </a:r>
            <a:r>
              <a:rPr lang="en-US" sz="1400" dirty="0"/>
              <a:t> 		[</a:t>
            </a:r>
            <a:r>
              <a:rPr lang="en-GB" sz="1400" i="0" u="none" strike="noStrike" kern="1200" dirty="0">
                <a:solidFill>
                  <a:srgbClr val="000000"/>
                </a:solidFill>
                <a:effectLst/>
                <a:ea typeface="Times New Roman" panose="02020603050405020304" pitchFamily="18" charset="0"/>
              </a:rPr>
              <a:t>2]</a:t>
            </a:r>
            <a:endParaRPr lang="en-US" sz="1400" dirty="0"/>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4"/>
              </a:rPr>
              <a:t>611r1</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EHT PPE Thresholds Field</a:t>
            </a:r>
            <a:r>
              <a:rPr lang="en-US" sz="1400" dirty="0"/>
              <a:t> 					</a:t>
            </a:r>
            <a:r>
              <a:rPr lang="en-GB" sz="1400" i="0" u="none" strike="noStrike" kern="1200" dirty="0" err="1">
                <a:solidFill>
                  <a:srgbClr val="000000"/>
                </a:solidFill>
                <a:effectLst/>
                <a:ea typeface="Times New Roman" panose="02020603050405020304" pitchFamily="18" charset="0"/>
              </a:rPr>
              <a:t>Mengshi</a:t>
            </a:r>
            <a:r>
              <a:rPr lang="en-GB" sz="1400" i="0" u="none" strike="noStrike" kern="1200" dirty="0">
                <a:solidFill>
                  <a:srgbClr val="000000"/>
                </a:solidFill>
                <a:effectLst/>
                <a:ea typeface="Times New Roman" panose="02020603050405020304" pitchFamily="18" charset="0"/>
              </a:rPr>
              <a:t> Hu</a:t>
            </a:r>
            <a:r>
              <a:rPr lang="en-US" sz="1400" dirty="0"/>
              <a:t> 	[</a:t>
            </a:r>
            <a:r>
              <a:rPr lang="en-GB" sz="1400" i="0" u="none" strike="noStrike" kern="1200" dirty="0">
                <a:solidFill>
                  <a:srgbClr val="000000"/>
                </a:solidFill>
                <a:effectLst/>
                <a:ea typeface="Times New Roman" panose="02020603050405020304" pitchFamily="18" charset="0"/>
              </a:rPr>
              <a:t>11]</a:t>
            </a:r>
            <a:endParaRPr lang="en-US" sz="1400" dirty="0"/>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5"/>
              </a:rPr>
              <a:t>652r1</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CIDs 15325, 15326 and 17178</a:t>
            </a:r>
            <a:r>
              <a:rPr lang="en-US" sz="1400" dirty="0"/>
              <a:t> 					</a:t>
            </a:r>
            <a:r>
              <a:rPr lang="en-GB" sz="1400" i="0" u="none" strike="noStrike" kern="1200" dirty="0" err="1">
                <a:solidFill>
                  <a:srgbClr val="000000"/>
                </a:solidFill>
                <a:effectLst/>
                <a:ea typeface="Times New Roman" panose="02020603050405020304" pitchFamily="18" charset="0"/>
              </a:rPr>
              <a:t>Mengshi</a:t>
            </a:r>
            <a:r>
              <a:rPr lang="en-GB" sz="1400" i="0" u="none" strike="noStrike" kern="1200" dirty="0">
                <a:solidFill>
                  <a:srgbClr val="000000"/>
                </a:solidFill>
                <a:effectLst/>
                <a:ea typeface="Times New Roman" panose="02020603050405020304" pitchFamily="18" charset="0"/>
              </a:rPr>
              <a:t> Hu</a:t>
            </a:r>
            <a:r>
              <a:rPr lang="en-US" sz="1400" dirty="0"/>
              <a:t> 	[</a:t>
            </a:r>
            <a:r>
              <a:rPr lang="en-GB" sz="1400" i="0" u="none" strike="noStrike" kern="1200" dirty="0">
                <a:solidFill>
                  <a:srgbClr val="000000"/>
                </a:solidFill>
                <a:effectLst/>
                <a:ea typeface="Times New Roman" panose="02020603050405020304" pitchFamily="18" charset="0"/>
              </a:rPr>
              <a:t>3]</a:t>
            </a:r>
            <a:endParaRPr lang="en-US" sz="1400" dirty="0"/>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6"/>
              </a:rPr>
              <a:t>682r0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LB 271 comment resolutions for CRs in 9.4.2.313.3</a:t>
            </a:r>
            <a:r>
              <a:rPr lang="en-US" sz="1400" dirty="0"/>
              <a:t> 		</a:t>
            </a:r>
            <a:r>
              <a:rPr lang="en-GB" sz="1400" i="0" u="none" strike="noStrike" kern="1200" dirty="0">
                <a:solidFill>
                  <a:srgbClr val="000000"/>
                </a:solidFill>
                <a:effectLst/>
                <a:ea typeface="Times New Roman" panose="02020603050405020304" pitchFamily="18" charset="0"/>
              </a:rPr>
              <a:t>Kanke Wu</a:t>
            </a:r>
            <a:r>
              <a:rPr lang="en-US" sz="1400" dirty="0"/>
              <a:t> 		[</a:t>
            </a:r>
            <a:r>
              <a:rPr lang="en-GB" sz="1400" i="0" u="none" strike="noStrike" kern="1200" dirty="0">
                <a:solidFill>
                  <a:srgbClr val="000000"/>
                </a:solidFill>
                <a:effectLst/>
                <a:ea typeface="Times New Roman" panose="02020603050405020304" pitchFamily="18" charset="0"/>
              </a:rPr>
              <a:t>52]</a:t>
            </a:r>
            <a:endParaRPr lang="en-US" sz="1400" dirty="0"/>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7"/>
              </a:rPr>
              <a:t>687r0</a:t>
            </a:r>
            <a:r>
              <a:rPr lang="en-US" sz="1400" dirty="0"/>
              <a:t> </a:t>
            </a:r>
            <a:r>
              <a:rPr lang="en-GB" sz="1400" i="0" u="none" strike="noStrike" kern="1200" dirty="0">
                <a:solidFill>
                  <a:srgbClr val="000000"/>
                </a:solidFill>
                <a:effectLst/>
                <a:ea typeface="Times New Roman" panose="02020603050405020304" pitchFamily="18" charset="0"/>
              </a:rPr>
              <a:t>CR for 36.3.7 overview of the PPDU encoding process</a:t>
            </a:r>
            <a:r>
              <a:rPr lang="en-US" sz="1400" dirty="0"/>
              <a:t> 		</a:t>
            </a:r>
            <a:r>
              <a:rPr lang="en-GB" sz="1400" i="0" u="none" strike="noStrike" kern="1200" dirty="0">
                <a:solidFill>
                  <a:srgbClr val="000000"/>
                </a:solidFill>
                <a:effectLst/>
                <a:ea typeface="Times New Roman" panose="02020603050405020304" pitchFamily="18" charset="0"/>
              </a:rPr>
              <a:t>Bo Gong</a:t>
            </a:r>
            <a:r>
              <a:rPr lang="en-US" sz="1400" dirty="0"/>
              <a:t> 		[</a:t>
            </a:r>
            <a:r>
              <a:rPr lang="en-GB" sz="1400" i="0" u="none" strike="noStrike" kern="1200" dirty="0">
                <a:solidFill>
                  <a:srgbClr val="000000"/>
                </a:solidFill>
                <a:effectLst/>
                <a:ea typeface="Times New Roman" panose="02020603050405020304" pitchFamily="18" charset="0"/>
              </a:rPr>
              <a:t>5]</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8"/>
              </a:rPr>
              <a:t>686r0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36.2.6 Support for non-HT, HT, VHT and HE formats</a:t>
            </a:r>
            <a:r>
              <a:rPr lang="en-US" sz="1400" dirty="0"/>
              <a:t> 	</a:t>
            </a:r>
            <a:r>
              <a:rPr lang="en-GB" sz="1400" i="0" u="none" strike="noStrike" kern="1200" dirty="0">
                <a:solidFill>
                  <a:srgbClr val="000000"/>
                </a:solidFill>
                <a:effectLst/>
                <a:ea typeface="Times New Roman" panose="02020603050405020304" pitchFamily="18" charset="0"/>
              </a:rPr>
              <a:t>Bo Gong</a:t>
            </a:r>
            <a:r>
              <a:rPr lang="en-US" sz="1400" dirty="0"/>
              <a:t> 		[</a:t>
            </a:r>
            <a:r>
              <a:rPr lang="en-GB" sz="1400" i="0" u="none" strike="noStrike" kern="1200" dirty="0">
                <a:solidFill>
                  <a:srgbClr val="000000"/>
                </a:solidFill>
                <a:effectLst/>
                <a:ea typeface="Times New Roman" panose="02020603050405020304" pitchFamily="18" charset="0"/>
              </a:rPr>
              <a:t>4]</a:t>
            </a:r>
            <a:endParaRPr lang="en-US" sz="1400" b="1" dirty="0"/>
          </a:p>
          <a:p>
            <a:pPr lvl="1">
              <a:buFont typeface="Arial" panose="020B0604020202020204" pitchFamily="34" charset="0"/>
              <a:buChar char="•"/>
            </a:pPr>
            <a:r>
              <a:rPr lang="en-GB" sz="1400" b="0" i="0" u="sng" strike="noStrike" kern="1200" dirty="0">
                <a:solidFill>
                  <a:srgbClr val="0000FF"/>
                </a:solidFill>
                <a:effectLst/>
                <a:ea typeface="Times New Roman" panose="02020603050405020304" pitchFamily="18" charset="0"/>
                <a:hlinkClick r:id="rId9"/>
              </a:rPr>
              <a:t>685r0</a:t>
            </a:r>
            <a:r>
              <a:rPr lang="en-GB" sz="1400" b="0" i="0" u="sng" strike="noStrike" kern="1200" dirty="0">
                <a:solidFill>
                  <a:srgbClr val="0000FF"/>
                </a:solidFill>
                <a:effectLst/>
                <a:ea typeface="Times New Roman" panose="02020603050405020304" pitchFamily="18" charset="0"/>
              </a:rPr>
              <a:t> </a:t>
            </a:r>
            <a:r>
              <a:rPr lang="en-GB" sz="1400" b="0" i="0" u="none" strike="noStrike" kern="1200" dirty="0">
                <a:solidFill>
                  <a:srgbClr val="000000"/>
                </a:solidFill>
                <a:effectLst/>
                <a:ea typeface="Times New Roman" panose="02020603050405020304" pitchFamily="18" charset="0"/>
              </a:rPr>
              <a:t>cr-for-36.2.4-PHY CONFIG_VECTOR</a:t>
            </a:r>
            <a:r>
              <a:rPr lang="en-US" sz="1400" b="0" dirty="0"/>
              <a:t> 				</a:t>
            </a:r>
            <a:r>
              <a:rPr lang="en-GB" sz="1400" b="0" i="0" u="none" strike="noStrike" kern="1200" dirty="0">
                <a:solidFill>
                  <a:srgbClr val="000000"/>
                </a:solidFill>
                <a:effectLst/>
                <a:ea typeface="Times New Roman" panose="02020603050405020304" pitchFamily="18" charset="0"/>
              </a:rPr>
              <a:t>Bo Gong </a:t>
            </a:r>
            <a:r>
              <a:rPr lang="en-US" sz="1400" b="0" dirty="0"/>
              <a:t> 		[</a:t>
            </a:r>
            <a:r>
              <a:rPr lang="en-GB" sz="1400" b="0" i="0" u="none" strike="noStrike" kern="1200" dirty="0">
                <a:solidFill>
                  <a:srgbClr val="000000"/>
                </a:solidFill>
                <a:effectLst/>
                <a:ea typeface="Times New Roman" panose="02020603050405020304" pitchFamily="18" charset="0"/>
              </a:rPr>
              <a:t>3</a:t>
            </a:r>
            <a:r>
              <a:rPr lang="en-US" sz="1400" b="0" dirty="0"/>
              <a:t>]</a:t>
            </a:r>
            <a:endParaRPr lang="en-US" sz="1400" dirty="0"/>
          </a:p>
          <a:p>
            <a:pPr lvl="1">
              <a:buFont typeface="Arial" panose="020B0604020202020204" pitchFamily="34" charset="0"/>
              <a:buChar char="•"/>
            </a:pPr>
            <a:r>
              <a:rPr lang="en-GB" sz="1400" b="0" i="0" u="sng" strike="noStrike" kern="1200" dirty="0">
                <a:solidFill>
                  <a:srgbClr val="0000FF"/>
                </a:solidFill>
                <a:effectLst/>
                <a:ea typeface="Times New Roman" panose="02020603050405020304" pitchFamily="18" charset="0"/>
                <a:hlinkClick r:id="rId10"/>
              </a:rPr>
              <a:t>699r0</a:t>
            </a:r>
            <a:r>
              <a:rPr lang="en-GB" sz="1400" b="0" i="0" u="sng" strike="noStrike" kern="1200" dirty="0">
                <a:solidFill>
                  <a:srgbClr val="0000FF"/>
                </a:solidFill>
                <a:effectLst/>
                <a:ea typeface="Times New Roman" panose="02020603050405020304" pitchFamily="18" charset="0"/>
              </a:rPr>
              <a:t> </a:t>
            </a:r>
            <a:r>
              <a:rPr lang="en-GB" sz="1400" b="0" i="0" u="none" strike="noStrike" kern="1200" dirty="0">
                <a:solidFill>
                  <a:srgbClr val="000000"/>
                </a:solidFill>
                <a:effectLst/>
                <a:ea typeface="Times New Roman" panose="02020603050405020304" pitchFamily="18" charset="0"/>
              </a:rPr>
              <a:t>CID 17146 									S. Schelstraete 	[1]</a:t>
            </a:r>
            <a:endParaRPr lang="en-GB" sz="1400" b="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5055900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534236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88227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2"/>
              </a:rPr>
              <a:t>689r0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effectLst/>
                <a:ea typeface="Times New Roman" panose="02020603050405020304" pitchFamily="18" charset="0"/>
              </a:rPr>
              <a:t>CR for 9.4.2.313.4 supported EHT-MCS And NSS Set field</a:t>
            </a:r>
            <a:r>
              <a:rPr lang="en-US" sz="1200" dirty="0"/>
              <a:t> 	</a:t>
            </a:r>
            <a:r>
              <a:rPr lang="en-GB" sz="1200" i="0" u="none" strike="noStrike" kern="1200" dirty="0">
                <a:effectLst/>
                <a:ea typeface="Times New Roman" panose="02020603050405020304" pitchFamily="18" charset="0"/>
              </a:rPr>
              <a:t>Yunbo Li 6C</a:t>
            </a:r>
            <a:endParaRPr lang="en-GB" sz="1200" dirty="0"/>
          </a:p>
          <a:p>
            <a:pPr>
              <a:buFont typeface="Arial" panose="020B0604020202020204" pitchFamily="34" charset="0"/>
              <a:buChar char="•"/>
            </a:pPr>
            <a:r>
              <a:rPr lang="en-US" altLang="en-US" sz="1600" dirty="0">
                <a:solidFill>
                  <a:schemeClr val="tx1"/>
                </a:solidFill>
              </a:rPr>
              <a:t>Motions (including approving minutes):</a:t>
            </a:r>
            <a:endParaRPr lang="en-GB" sz="1600" dirty="0">
              <a:solidFill>
                <a:srgbClr val="00B050"/>
              </a:solidFill>
            </a:endParaRPr>
          </a:p>
          <a:p>
            <a:pPr lvl="0">
              <a:buFont typeface="Arial" panose="020B0604020202020204" pitchFamily="34" charset="0"/>
              <a:buChar char="•"/>
            </a:pPr>
            <a:r>
              <a:rPr lang="en-GB" sz="1600" dirty="0"/>
              <a:t>Submissions: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Agenda–EVE</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054285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t>TGbe Editor’s Report:</a:t>
            </a:r>
          </a:p>
          <a:p>
            <a:pPr lvl="0">
              <a:buFont typeface="Arial" panose="020B0604020202020204" pitchFamily="34" charset="0"/>
              <a:buChar char="•"/>
            </a:pPr>
            <a:r>
              <a:rPr lang="en-GB" sz="1400" dirty="0"/>
              <a:t>CR Status: </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t>Motions:</a:t>
            </a:r>
          </a:p>
          <a:p>
            <a:pPr lvl="0">
              <a:buFont typeface="Arial" panose="020B0604020202020204" pitchFamily="34" charset="0"/>
              <a:buChar char="•"/>
            </a:pPr>
            <a:r>
              <a:rPr lang="en-US" sz="1400" dirty="0"/>
              <a:t>Goals for July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 ~</a:t>
            </a:r>
          </a:p>
          <a:p>
            <a:pPr>
              <a:buFont typeface="Arial" panose="020B0604020202020204" pitchFamily="34" charset="0"/>
              <a:buChar char="•"/>
            </a:pPr>
            <a:r>
              <a:rPr lang="en-US" sz="1600" dirty="0"/>
              <a:t>Joint: ~</a:t>
            </a:r>
          </a:p>
          <a:p>
            <a:pPr>
              <a:buFont typeface="Arial" panose="020B0604020202020204" pitchFamily="34" charset="0"/>
              <a:buChar char="•"/>
            </a:pPr>
            <a:r>
              <a:rPr lang="en-US" sz="1600" dirty="0"/>
              <a:t>Total: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July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a:xfrm>
            <a:off x="838200" y="1655340"/>
            <a:ext cx="8153400" cy="4820073"/>
          </a:xfrm>
        </p:spPr>
        <p:txBody>
          <a:bodyPr/>
          <a:lstStyle/>
          <a:p>
            <a:pPr>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207741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Plan to hold a (mixed mode) MAC Ad-hoc in </a:t>
            </a:r>
            <a:r>
              <a:rPr lang="en-US" dirty="0">
                <a:solidFill>
                  <a:schemeClr val="tx1"/>
                </a:solidFill>
              </a:rPr>
              <a:t>Berlin</a:t>
            </a:r>
            <a:r>
              <a:rPr lang="en-US" dirty="0"/>
              <a:t>, Germany between 6 to 8 (</a:t>
            </a:r>
            <a:r>
              <a:rPr lang="en-US" dirty="0" err="1"/>
              <a:t>Thur</a:t>
            </a:r>
            <a:r>
              <a:rPr lang="en-US" dirty="0"/>
              <a:t>-Sat) July 2023.</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a:t>
            </a:r>
            <a:r>
              <a:rPr lang="en-US" altLang="en-US" sz="1400" strike="sngStrike" dirty="0">
                <a:solidFill>
                  <a:srgbClr val="FF0000"/>
                </a:solidFill>
              </a:rPr>
              <a:t>May</a:t>
            </a:r>
            <a:r>
              <a:rPr lang="en-US" altLang="en-US" sz="1400" u="sng" dirty="0">
                <a:solidFill>
                  <a:srgbClr val="FF0000"/>
                </a:solidFill>
              </a:rPr>
              <a:t> July </a:t>
            </a:r>
            <a:r>
              <a:rPr lang="en-US" altLang="en-US" sz="1400" dirty="0"/>
              <a:t>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145851</TotalTime>
  <Words>4951</Words>
  <Application>Microsoft Office PowerPoint</Application>
  <PresentationFormat>On-screen Show (4:3)</PresentationFormat>
  <Paragraphs>1102</Paragraphs>
  <Slides>50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8" baseType="lpstr">
      <vt:lpstr>Arial</vt:lpstr>
      <vt:lpstr>Arial Black</vt:lpstr>
      <vt:lpstr>Calibri</vt:lpstr>
      <vt:lpstr>Monotype Sorts</vt:lpstr>
      <vt:lpstr>Times New Roman</vt:lpstr>
      <vt:lpstr>Wingdings</vt:lpstr>
      <vt:lpstr>Office Theme</vt:lpstr>
      <vt:lpstr>Document</vt:lpstr>
      <vt:lpstr>TGbe May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PHY Submission’s List 3</vt:lpstr>
      <vt:lpstr>MAC Submission’s List 1</vt:lpstr>
      <vt:lpstr>MAC Submission’s List 2</vt:lpstr>
      <vt:lpstr>MAC Submission’s List 3</vt:lpstr>
      <vt:lpstr>MAC Submission’s List 4</vt:lpstr>
      <vt:lpstr>MAC Submission’s List (Post Q)</vt:lpstr>
      <vt:lpstr>Monday Joint Agenda-AM2</vt:lpstr>
      <vt:lpstr>Summary from Mar. meeting, &amp; conf calls</vt:lpstr>
      <vt:lpstr>Monday MAC Agenda–PM1</vt:lpstr>
      <vt:lpstr>Monday PHY Agenda–PM1</vt:lpstr>
      <vt:lpstr>Tuesday MAC Agenda–AM1</vt:lpstr>
      <vt:lpstr>Tuesday PHY Agenda–AM2</vt:lpstr>
      <vt:lpstr>Tuesday MAC Agenda–AM2</vt:lpstr>
      <vt:lpstr>Tuesday Joint Agenda-PM1</vt:lpstr>
      <vt:lpstr>Tuesday PHY Agenda–PM2</vt:lpstr>
      <vt:lpstr>Tuesday MAC Agenda–PM2</vt:lpstr>
      <vt:lpstr>Tuesday MAC Agenda–EVE</vt:lpstr>
      <vt:lpstr>Wednesday Joint Agenda-AM2</vt:lpstr>
      <vt:lpstr>Wednesday MAC Agenda–PM2</vt:lpstr>
      <vt:lpstr>Thursday Joint Agenda-AM1</vt:lpstr>
      <vt:lpstr>Thursday Joint Agenda-PM1</vt:lpstr>
      <vt:lpstr>LB271 CR Status</vt:lpstr>
      <vt:lpstr>Goals for July 2023</vt:lpstr>
      <vt:lpstr>Teleconference Plan</vt:lpstr>
      <vt:lpstr>Ad-Hoc Plan</vt:lpstr>
      <vt:lpstr>TGbe Timeline Update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2023-05-14T19:57:13Z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