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401" r:id="rId23"/>
    <p:sldId id="394" r:id="rId24"/>
    <p:sldId id="982" r:id="rId25"/>
    <p:sldId id="983" r:id="rId26"/>
    <p:sldId id="984" r:id="rId27"/>
    <p:sldId id="985" r:id="rId28"/>
    <p:sldId id="346" r:id="rId29"/>
    <p:sldId id="365" r:id="rId30"/>
    <p:sldId id="371" r:id="rId31"/>
    <p:sldId id="986" r:id="rId32"/>
    <p:sldId id="987" r:id="rId33"/>
    <p:sldId id="988" r:id="rId34"/>
    <p:sldId id="989" r:id="rId35"/>
    <p:sldId id="396" r:id="rId36"/>
    <p:sldId id="990" r:id="rId37"/>
    <p:sldId id="991" r:id="rId38"/>
    <p:sldId id="992" r:id="rId39"/>
    <p:sldId id="400" r:id="rId40"/>
    <p:sldId id="995" r:id="rId41"/>
    <p:sldId id="994" r:id="rId42"/>
    <p:sldId id="356" r:id="rId43"/>
    <p:sldId id="368" r:id="rId44"/>
    <p:sldId id="362" r:id="rId45"/>
    <p:sldId id="387" r:id="rId46"/>
    <p:sldId id="375" r:id="rId47"/>
    <p:sldId id="981" r:id="rId48"/>
    <p:sldId id="323" r:id="rId4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64283B-51A1-41B2-A689-C84FAA0BD34C}" v="20" dt="2023-04-03T16:38:41.8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56"/>
        </pc:sldMasterMkLst>
        <pc:spChg chg="mod">
          <ac:chgData name="Alfred Asterjadhi" userId="39de57b9-85c0-4fd1-aaac-8ca2b6560ad0" providerId="ADAL" clId="{23DE950F-BBA6-4A61-83D6-E4B870F135A1}" dt="2021-09-13T01:52:34.893" v="606" actId="20577"/>
          <ac:spMkLst>
            <pc:docMk/>
            <pc:sldMasterMk cId="0" sldId="2147483656"/>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56"/>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56"/>
        </pc:sldMasterMkLst>
        <pc:spChg chg="mod">
          <ac:chgData name="Alfred Asterjadhi" userId="39de57b9-85c0-4fd1-aaac-8ca2b6560ad0" providerId="ADAL" clId="{07698AF8-244F-4587-85F2-C330E4638813}" dt="2021-09-20T13:40:59.345" v="325" actId="20577"/>
          <ac:spMkLst>
            <pc:docMk/>
            <pc:sldMasterMk cId="0" sldId="2147483656"/>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delSld modSld sldOrd modMainMaster">
      <pc:chgData name="Alfred Asterjadhi" userId="39de57b9-85c0-4fd1-aaac-8ca2b6560ad0" providerId="ADAL" clId="{3CB17367-4C8F-42E0-B8AE-E92AF332648B}" dt="2023-03-16T23:41:03.659" v="6703" actId="20577"/>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6T23:25:13.635" v="6653" actId="207"/>
        <pc:sldMkLst>
          <pc:docMk/>
          <pc:sldMk cId="3976818858" sldId="269"/>
        </pc:sldMkLst>
        <pc:graphicFrameChg chg="add mod modGraphic">
          <ac:chgData name="Alfred Asterjadhi" userId="39de57b9-85c0-4fd1-aaac-8ca2b6560ad0" providerId="ADAL" clId="{3CB17367-4C8F-42E0-B8AE-E92AF332648B}" dt="2023-03-16T23:25:13.635" v="6653" actId="20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6T23:37:31.142" v="6701" actId="20577"/>
        <pc:sldMkLst>
          <pc:docMk/>
          <pc:sldMk cId="3930036297" sldId="356"/>
        </pc:sldMkLst>
        <pc:spChg chg="mod">
          <ac:chgData name="Alfred Asterjadhi" userId="39de57b9-85c0-4fd1-aaac-8ca2b6560ad0" providerId="ADAL" clId="{3CB17367-4C8F-42E0-B8AE-E92AF332648B}" dt="2023-03-16T20:11:38.595" v="6543" actId="13926"/>
          <ac:spMkLst>
            <pc:docMk/>
            <pc:sldMk cId="3930036297" sldId="356"/>
            <ac:spMk id="2" creationId="{4B5F0D0E-8BB7-48AB-9160-728B8B3399A2}"/>
          </ac:spMkLst>
        </pc:spChg>
        <pc:spChg chg="mod">
          <ac:chgData name="Alfred Asterjadhi" userId="39de57b9-85c0-4fd1-aaac-8ca2b6560ad0" providerId="ADAL" clId="{3CB17367-4C8F-42E0-B8AE-E92AF332648B}" dt="2023-03-16T23:37:31.142" v="6701" actId="20577"/>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6T21:46:06.577" v="6646" actId="20577"/>
        <pc:sldMkLst>
          <pc:docMk/>
          <pc:sldMk cId="3576977642" sldId="362"/>
        </pc:sldMkLst>
        <pc:spChg chg="mod">
          <ac:chgData name="Alfred Asterjadhi" userId="39de57b9-85c0-4fd1-aaac-8ca2b6560ad0" providerId="ADAL" clId="{3CB17367-4C8F-42E0-B8AE-E92AF332648B}" dt="2023-03-16T21:46:06.577" v="6646" actId="20577"/>
          <ac:spMkLst>
            <pc:docMk/>
            <pc:sldMk cId="3576977642" sldId="362"/>
            <ac:spMk id="16" creationId="{CA1A1623-65F8-E7F3-860B-98677C489FFA}"/>
          </ac:spMkLst>
        </pc:spChg>
      </pc:sldChg>
      <pc:sldChg chg="modSp mod">
        <pc:chgData name="Alfred Asterjadhi" userId="39de57b9-85c0-4fd1-aaac-8ca2b6560ad0" providerId="ADAL" clId="{3CB17367-4C8F-42E0-B8AE-E92AF332648B}" dt="2023-03-14T19:40:12.871" v="4107" actId="207"/>
        <pc:sldMkLst>
          <pc:docMk/>
          <pc:sldMk cId="2875004496" sldId="364"/>
        </pc:sldMkLst>
        <pc:graphicFrameChg chg="mod modGraphic">
          <ac:chgData name="Alfred Asterjadhi" userId="39de57b9-85c0-4fd1-aaac-8ca2b6560ad0" providerId="ADAL" clId="{3CB17367-4C8F-42E0-B8AE-E92AF332648B}" dt="2023-03-14T19:40:12.871" v="4107"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addSp modSp mod">
        <pc:chgData name="Alfred Asterjadhi" userId="39de57b9-85c0-4fd1-aaac-8ca2b6560ad0" providerId="ADAL" clId="{3CB17367-4C8F-42E0-B8AE-E92AF332648B}" dt="2023-03-16T23:37:02.113" v="6677" actId="1076"/>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pChg chg="mod">
          <ac:chgData name="Alfred Asterjadhi" userId="39de57b9-85c0-4fd1-aaac-8ca2b6560ad0" providerId="ADAL" clId="{3CB17367-4C8F-42E0-B8AE-E92AF332648B}" dt="2023-03-16T23:36:34.442" v="6673" actId="20577"/>
          <ac:spMkLst>
            <pc:docMk/>
            <pc:sldMk cId="3759718192" sldId="368"/>
            <ac:spMk id="3" creationId="{73382C34-84F1-F2DE-C5D9-E1296FE55B90}"/>
          </ac:spMkLst>
        </pc:spChg>
        <pc:spChg chg="mod">
          <ac:chgData name="Alfred Asterjadhi" userId="39de57b9-85c0-4fd1-aaac-8ca2b6560ad0" providerId="ADAL" clId="{3CB17367-4C8F-42E0-B8AE-E92AF332648B}" dt="2023-03-16T23:36:54.422" v="6674"/>
          <ac:spMkLst>
            <pc:docMk/>
            <pc:sldMk cId="3759718192" sldId="368"/>
            <ac:spMk id="9" creationId="{E2FBC87C-A080-17EA-48E4-05F409A71008}"/>
          </ac:spMkLst>
        </pc:spChg>
        <pc:spChg chg="mod">
          <ac:chgData name="Alfred Asterjadhi" userId="39de57b9-85c0-4fd1-aaac-8ca2b6560ad0" providerId="ADAL" clId="{3CB17367-4C8F-42E0-B8AE-E92AF332648B}" dt="2023-03-16T23:36:54.422" v="6674"/>
          <ac:spMkLst>
            <pc:docMk/>
            <pc:sldMk cId="3759718192" sldId="368"/>
            <ac:spMk id="10" creationId="{279AF612-CE35-3A6C-BC9D-1F031D293474}"/>
          </ac:spMkLst>
        </pc:spChg>
        <pc:spChg chg="mod">
          <ac:chgData name="Alfred Asterjadhi" userId="39de57b9-85c0-4fd1-aaac-8ca2b6560ad0" providerId="ADAL" clId="{3CB17367-4C8F-42E0-B8AE-E92AF332648B}" dt="2023-03-16T23:36:54.422" v="6674"/>
          <ac:spMkLst>
            <pc:docMk/>
            <pc:sldMk cId="3759718192" sldId="368"/>
            <ac:spMk id="11" creationId="{BD323889-9C79-0DE3-C2C1-04BC82EB3B09}"/>
          </ac:spMkLst>
        </pc:spChg>
        <pc:spChg chg="mod">
          <ac:chgData name="Alfred Asterjadhi" userId="39de57b9-85c0-4fd1-aaac-8ca2b6560ad0" providerId="ADAL" clId="{3CB17367-4C8F-42E0-B8AE-E92AF332648B}" dt="2023-03-16T23:36:54.422" v="6674"/>
          <ac:spMkLst>
            <pc:docMk/>
            <pc:sldMk cId="3759718192" sldId="368"/>
            <ac:spMk id="12" creationId="{D88F117D-5A54-585F-F273-907434BC5B07}"/>
          </ac:spMkLst>
        </pc:spChg>
        <pc:spChg chg="mod">
          <ac:chgData name="Alfred Asterjadhi" userId="39de57b9-85c0-4fd1-aaac-8ca2b6560ad0" providerId="ADAL" clId="{3CB17367-4C8F-42E0-B8AE-E92AF332648B}" dt="2023-03-16T23:36:59.461" v="6676"/>
          <ac:spMkLst>
            <pc:docMk/>
            <pc:sldMk cId="3759718192" sldId="368"/>
            <ac:spMk id="14" creationId="{532C566C-A541-0F8C-59C1-DAE4A8E1EA47}"/>
          </ac:spMkLst>
        </pc:spChg>
        <pc:spChg chg="mod">
          <ac:chgData name="Alfred Asterjadhi" userId="39de57b9-85c0-4fd1-aaac-8ca2b6560ad0" providerId="ADAL" clId="{3CB17367-4C8F-42E0-B8AE-E92AF332648B}" dt="2023-03-16T23:36:59.461" v="6676"/>
          <ac:spMkLst>
            <pc:docMk/>
            <pc:sldMk cId="3759718192" sldId="368"/>
            <ac:spMk id="15" creationId="{B58DCCC0-E9B3-F3E2-1984-CBBED114F98F}"/>
          </ac:spMkLst>
        </pc:spChg>
        <pc:spChg chg="mod">
          <ac:chgData name="Alfred Asterjadhi" userId="39de57b9-85c0-4fd1-aaac-8ca2b6560ad0" providerId="ADAL" clId="{3CB17367-4C8F-42E0-B8AE-E92AF332648B}" dt="2023-03-16T23:36:59.461" v="6676"/>
          <ac:spMkLst>
            <pc:docMk/>
            <pc:sldMk cId="3759718192" sldId="368"/>
            <ac:spMk id="16" creationId="{FC59F46C-E596-18EA-C60C-C788373D7FD4}"/>
          </ac:spMkLst>
        </pc:spChg>
        <pc:spChg chg="mod">
          <ac:chgData name="Alfred Asterjadhi" userId="39de57b9-85c0-4fd1-aaac-8ca2b6560ad0" providerId="ADAL" clId="{3CB17367-4C8F-42E0-B8AE-E92AF332648B}" dt="2023-03-16T23:36:59.461" v="6676"/>
          <ac:spMkLst>
            <pc:docMk/>
            <pc:sldMk cId="3759718192" sldId="368"/>
            <ac:spMk id="17" creationId="{6302C245-D4B3-1CB6-BFC6-00FE26B8576D}"/>
          </ac:spMkLst>
        </pc:spChg>
        <pc:spChg chg="mod">
          <ac:chgData name="Alfred Asterjadhi" userId="39de57b9-85c0-4fd1-aaac-8ca2b6560ad0" providerId="ADAL" clId="{3CB17367-4C8F-42E0-B8AE-E92AF332648B}" dt="2023-03-16T23:36:59.461" v="6676"/>
          <ac:spMkLst>
            <pc:docMk/>
            <pc:sldMk cId="3759718192" sldId="368"/>
            <ac:spMk id="18" creationId="{54D0BD77-62E2-D77C-DA07-4F18A74E0790}"/>
          </ac:spMkLst>
        </pc:spChg>
        <pc:spChg chg="mod">
          <ac:chgData name="Alfred Asterjadhi" userId="39de57b9-85c0-4fd1-aaac-8ca2b6560ad0" providerId="ADAL" clId="{3CB17367-4C8F-42E0-B8AE-E92AF332648B}" dt="2023-03-16T23:36:59.461" v="6676"/>
          <ac:spMkLst>
            <pc:docMk/>
            <pc:sldMk cId="3759718192" sldId="368"/>
            <ac:spMk id="19" creationId="{5C48DADC-E14F-F4D3-7213-62C6FB407085}"/>
          </ac:spMkLst>
        </pc:spChg>
        <pc:spChg chg="mod">
          <ac:chgData name="Alfred Asterjadhi" userId="39de57b9-85c0-4fd1-aaac-8ca2b6560ad0" providerId="ADAL" clId="{3CB17367-4C8F-42E0-B8AE-E92AF332648B}" dt="2023-03-16T23:36:59.461" v="6676"/>
          <ac:spMkLst>
            <pc:docMk/>
            <pc:sldMk cId="3759718192" sldId="368"/>
            <ac:spMk id="20" creationId="{35AE8C4B-4E83-BC97-3F21-785C618AD620}"/>
          </ac:spMkLst>
        </pc:spChg>
        <pc:spChg chg="mod">
          <ac:chgData name="Alfred Asterjadhi" userId="39de57b9-85c0-4fd1-aaac-8ca2b6560ad0" providerId="ADAL" clId="{3CB17367-4C8F-42E0-B8AE-E92AF332648B}" dt="2023-03-16T23:36:59.461" v="6676"/>
          <ac:spMkLst>
            <pc:docMk/>
            <pc:sldMk cId="3759718192" sldId="368"/>
            <ac:spMk id="21" creationId="{F9D788A4-4526-86B1-DA44-059057A0C6B7}"/>
          </ac:spMkLst>
        </pc:spChg>
        <pc:grpChg chg="add mod">
          <ac:chgData name="Alfred Asterjadhi" userId="39de57b9-85c0-4fd1-aaac-8ca2b6560ad0" providerId="ADAL" clId="{3CB17367-4C8F-42E0-B8AE-E92AF332648B}" dt="2023-03-16T23:36:56.189" v="6675" actId="1076"/>
          <ac:grpSpMkLst>
            <pc:docMk/>
            <pc:sldMk cId="3759718192" sldId="368"/>
            <ac:grpSpMk id="7" creationId="{57D8511C-9CF2-7CB2-0181-7B8BFA929565}"/>
          </ac:grpSpMkLst>
        </pc:grpChg>
        <pc:grpChg chg="add mod">
          <ac:chgData name="Alfred Asterjadhi" userId="39de57b9-85c0-4fd1-aaac-8ca2b6560ad0" providerId="ADAL" clId="{3CB17367-4C8F-42E0-B8AE-E92AF332648B}" dt="2023-03-16T23:37:02.113" v="6677" actId="1076"/>
          <ac:grpSpMkLst>
            <pc:docMk/>
            <pc:sldMk cId="3759718192" sldId="368"/>
            <ac:grpSpMk id="13" creationId="{19E50617-82D7-279F-AB9E-98E17EB31544}"/>
          </ac:grpSpMkLst>
        </pc:grpChg>
        <pc:picChg chg="mod">
          <ac:chgData name="Alfred Asterjadhi" userId="39de57b9-85c0-4fd1-aaac-8ca2b6560ad0" providerId="ADAL" clId="{3CB17367-4C8F-42E0-B8AE-E92AF332648B}" dt="2023-03-16T23:36:54.422" v="6674"/>
          <ac:picMkLst>
            <pc:docMk/>
            <pc:sldMk cId="3759718192" sldId="368"/>
            <ac:picMk id="8" creationId="{3FE08B4A-DB32-1FDC-8CD8-5E23FCE26992}"/>
          </ac:picMkLst>
        </pc:picChg>
      </pc:sldChg>
      <pc:sldChg chg="modSp mod">
        <pc:chgData name="Alfred Asterjadhi" userId="39de57b9-85c0-4fd1-aaac-8ca2b6560ad0" providerId="ADAL" clId="{3CB17367-4C8F-42E0-B8AE-E92AF332648B}" dt="2023-03-14T19:57:15.109" v="4570" actId="207"/>
        <pc:sldMkLst>
          <pc:docMk/>
          <pc:sldMk cId="3049755149" sldId="371"/>
        </pc:sldMkLst>
        <pc:spChg chg="mod">
          <ac:chgData name="Alfred Asterjadhi" userId="39de57b9-85c0-4fd1-aaac-8ca2b6560ad0" providerId="ADAL" clId="{3CB17367-4C8F-42E0-B8AE-E92AF332648B}" dt="2023-03-14T16:12:59.201" v="3858"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4T19:57:15.109" v="4570" actId="20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5T20:57:32.444" v="5790" actId="207"/>
        <pc:sldMkLst>
          <pc:docMk/>
          <pc:sldMk cId="1847581084" sldId="375"/>
        </pc:sldMkLst>
        <pc:spChg chg="mod">
          <ac:chgData name="Alfred Asterjadhi" userId="39de57b9-85c0-4fd1-aaac-8ca2b6560ad0" providerId="ADAL" clId="{3CB17367-4C8F-42E0-B8AE-E92AF332648B}" dt="2023-03-15T20:57:32.444" v="5790" actId="207"/>
          <ac:spMkLst>
            <pc:docMk/>
            <pc:sldMk cId="1847581084" sldId="375"/>
            <ac:spMk id="10" creationId="{11C67F6B-1097-0DF1-0451-CBF17C2CE23A}"/>
          </ac:spMkLst>
        </pc:spChg>
      </pc:sldChg>
      <pc:sldChg chg="addSp delSp modSp mod">
        <pc:chgData name="Alfred Asterjadhi" userId="39de57b9-85c0-4fd1-aaac-8ca2b6560ad0" providerId="ADAL" clId="{3CB17367-4C8F-42E0-B8AE-E92AF332648B}" dt="2023-03-16T21:45:33.877" v="6567" actId="108"/>
        <pc:sldMkLst>
          <pc:docMk/>
          <pc:sldMk cId="1020774165" sldId="387"/>
        </pc:sldMkLst>
        <pc:spChg chg="del mod">
          <ac:chgData name="Alfred Asterjadhi" userId="39de57b9-85c0-4fd1-aaac-8ca2b6560ad0" providerId="ADAL" clId="{3CB17367-4C8F-42E0-B8AE-E92AF332648B}" dt="2023-03-14T13:57:04.375" v="3159" actId="478"/>
          <ac:spMkLst>
            <pc:docMk/>
            <pc:sldMk cId="1020774165" sldId="387"/>
            <ac:spMk id="7" creationId="{22A9208D-4185-B8B8-F2A3-4A0DB48DBE16}"/>
          </ac:spMkLst>
        </pc:spChg>
        <pc:spChg chg="add del">
          <ac:chgData name="Alfred Asterjadhi" userId="39de57b9-85c0-4fd1-aaac-8ca2b6560ad0" providerId="ADAL" clId="{3CB17367-4C8F-42E0-B8AE-E92AF332648B}" dt="2023-03-14T14:05:54.781" v="3401" actId="22"/>
          <ac:spMkLst>
            <pc:docMk/>
            <pc:sldMk cId="1020774165" sldId="387"/>
            <ac:spMk id="8" creationId="{A20ED9E2-005C-32E2-A0BC-05C922F1339C}"/>
          </ac:spMkLst>
        </pc:spChg>
        <pc:spChg chg="add del mod">
          <ac:chgData name="Alfred Asterjadhi" userId="39de57b9-85c0-4fd1-aaac-8ca2b6560ad0" providerId="ADAL" clId="{3CB17367-4C8F-42E0-B8AE-E92AF332648B}" dt="2023-03-14T14:16:57.132" v="3489" actId="478"/>
          <ac:spMkLst>
            <pc:docMk/>
            <pc:sldMk cId="1020774165" sldId="387"/>
            <ac:spMk id="10" creationId="{34234B81-95B9-BBF0-B4EF-E2B7B28C84DC}"/>
          </ac:spMkLst>
        </pc:spChg>
        <pc:spChg chg="mod">
          <ac:chgData name="Alfred Asterjadhi" userId="39de57b9-85c0-4fd1-aaac-8ca2b6560ad0" providerId="ADAL" clId="{3CB17367-4C8F-42E0-B8AE-E92AF332648B}" dt="2023-03-16T21:45:33.877" v="6567" actId="108"/>
          <ac:spMkLst>
            <pc:docMk/>
            <pc:sldMk cId="1020774165" sldId="387"/>
            <ac:spMk id="11" creationId="{E25872EE-E14B-2C9B-B930-D87E10CF78B0}"/>
          </ac:spMkLst>
        </pc:spChg>
      </pc:sldChg>
      <pc:sldChg chg="del">
        <pc:chgData name="Alfred Asterjadhi" userId="39de57b9-85c0-4fd1-aaac-8ca2b6560ad0" providerId="ADAL" clId="{3CB17367-4C8F-42E0-B8AE-E92AF332648B}" dt="2023-03-16T16:09:48.376" v="6328" actId="47"/>
        <pc:sldMkLst>
          <pc:docMk/>
          <pc:sldMk cId="1560626603" sldId="392"/>
        </pc:sldMkLst>
      </pc:sldChg>
      <pc:sldChg chg="modSp mod">
        <pc:chgData name="Alfred Asterjadhi" userId="39de57b9-85c0-4fd1-aaac-8ca2b6560ad0" providerId="ADAL" clId="{3CB17367-4C8F-42E0-B8AE-E92AF332648B}" dt="2023-03-16T19:46:08.833" v="6428" actId="207"/>
        <pc:sldMkLst>
          <pc:docMk/>
          <pc:sldMk cId="2696761607" sldId="393"/>
        </pc:sldMkLst>
        <pc:graphicFrameChg chg="mod modGraphic">
          <ac:chgData name="Alfred Asterjadhi" userId="39de57b9-85c0-4fd1-aaac-8ca2b6560ad0" providerId="ADAL" clId="{3CB17367-4C8F-42E0-B8AE-E92AF332648B}" dt="2023-03-16T19:46:08.833" v="6428" actId="20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6T19:47:43.658" v="6434" actId="20577"/>
        <pc:sldMkLst>
          <pc:docMk/>
          <pc:sldMk cId="1616804006" sldId="394"/>
        </pc:sldMkLst>
        <pc:graphicFrameChg chg="mod modGraphic">
          <ac:chgData name="Alfred Asterjadhi" userId="39de57b9-85c0-4fd1-aaac-8ca2b6560ad0" providerId="ADAL" clId="{3CB17367-4C8F-42E0-B8AE-E92AF332648B}" dt="2023-03-16T19:47:43.658" v="6434" actId="2057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4T19:37:45.358" v="4061" actId="13926"/>
        <pc:sldMkLst>
          <pc:docMk/>
          <pc:sldMk cId="2786150746" sldId="395"/>
        </pc:sldMkLst>
        <pc:spChg chg="mod">
          <ac:chgData name="Alfred Asterjadhi" userId="39de57b9-85c0-4fd1-aaac-8ca2b6560ad0" providerId="ADAL" clId="{3CB17367-4C8F-42E0-B8AE-E92AF332648B}" dt="2023-03-14T19:37:45.358" v="4061"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4T19:37:27.287" v="4052"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4T20:00:28.311" v="4659" actId="20577"/>
        <pc:sldMkLst>
          <pc:docMk/>
          <pc:sldMk cId="917226829" sldId="396"/>
        </pc:sldMkLst>
        <pc:spChg chg="mod">
          <ac:chgData name="Alfred Asterjadhi" userId="39de57b9-85c0-4fd1-aaac-8ca2b6560ad0" providerId="ADAL" clId="{3CB17367-4C8F-42E0-B8AE-E92AF332648B}" dt="2023-03-14T18:01:57.192" v="3984" actId="13926"/>
          <ac:spMkLst>
            <pc:docMk/>
            <pc:sldMk cId="917226829" sldId="396"/>
            <ac:spMk id="2" creationId="{4B5F0D0E-8BB7-48AB-9160-728B8B3399A2}"/>
          </ac:spMkLst>
        </pc:spChg>
        <pc:spChg chg="mod">
          <ac:chgData name="Alfred Asterjadhi" userId="39de57b9-85c0-4fd1-aaac-8ca2b6560ad0" providerId="ADAL" clId="{3CB17367-4C8F-42E0-B8AE-E92AF332648B}" dt="2023-03-14T20:00:28.311" v="4659" actId="20577"/>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5T01:45:13.150" v="5076" actId="207"/>
        <pc:sldMkLst>
          <pc:docMk/>
          <pc:sldMk cId="3249982691" sldId="397"/>
        </pc:sldMkLst>
        <pc:spChg chg="mod">
          <ac:chgData name="Alfred Asterjadhi" userId="39de57b9-85c0-4fd1-aaac-8ca2b6560ad0" providerId="ADAL" clId="{3CB17367-4C8F-42E0-B8AE-E92AF332648B}" dt="2023-03-14T21:27:34.442" v="4730" actId="13926"/>
          <ac:spMkLst>
            <pc:docMk/>
            <pc:sldMk cId="3249982691" sldId="397"/>
            <ac:spMk id="2" creationId="{4B5F0D0E-8BB7-48AB-9160-728B8B3399A2}"/>
          </ac:spMkLst>
        </pc:spChg>
        <pc:spChg chg="mod">
          <ac:chgData name="Alfred Asterjadhi" userId="39de57b9-85c0-4fd1-aaac-8ca2b6560ad0" providerId="ADAL" clId="{3CB17367-4C8F-42E0-B8AE-E92AF332648B}" dt="2023-03-15T01:45:13.150" v="5076" actId="207"/>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5T01:28:19.587" v="4861" actId="207"/>
        <pc:sldMkLst>
          <pc:docMk/>
          <pc:sldMk cId="1729944846" sldId="398"/>
        </pc:sldMkLst>
        <pc:spChg chg="mod">
          <ac:chgData name="Alfred Asterjadhi" userId="39de57b9-85c0-4fd1-aaac-8ca2b6560ad0" providerId="ADAL" clId="{3CB17367-4C8F-42E0-B8AE-E92AF332648B}" dt="2023-03-14T21:40:36.544" v="4732" actId="13926"/>
          <ac:spMkLst>
            <pc:docMk/>
            <pc:sldMk cId="1729944846" sldId="398"/>
            <ac:spMk id="2" creationId="{4B5F0D0E-8BB7-48AB-9160-728B8B3399A2}"/>
          </ac:spMkLst>
        </pc:spChg>
        <pc:spChg chg="mod">
          <ac:chgData name="Alfred Asterjadhi" userId="39de57b9-85c0-4fd1-aaac-8ca2b6560ad0" providerId="ADAL" clId="{3CB17367-4C8F-42E0-B8AE-E92AF332648B}" dt="2023-03-15T01:28:19.587" v="4861" actId="207"/>
          <ac:spMkLst>
            <pc:docMk/>
            <pc:sldMk cId="1729944846" sldId="398"/>
            <ac:spMk id="3" creationId="{DFB0BA47-D7B6-4F95-932E-A7AA615BC440}"/>
          </ac:spMkLst>
        </pc:spChg>
        <pc:spChg chg="mod">
          <ac:chgData name="Alfred Asterjadhi" userId="39de57b9-85c0-4fd1-aaac-8ca2b6560ad0" providerId="ADAL" clId="{3CB17367-4C8F-42E0-B8AE-E92AF332648B}" dt="2023-03-14T19:45:09.418" v="4246" actId="20577"/>
          <ac:spMkLst>
            <pc:docMk/>
            <pc:sldMk cId="1729944846" sldId="398"/>
            <ac:spMk id="5" creationId="{344A3812-25A7-493E-9C1F-5DE586377D4F}"/>
          </ac:spMkLst>
        </pc:spChg>
      </pc:sldChg>
      <pc:sldChg chg="modSp mod">
        <pc:chgData name="Alfred Asterjadhi" userId="39de57b9-85c0-4fd1-aaac-8ca2b6560ad0" providerId="ADAL" clId="{3CB17367-4C8F-42E0-B8AE-E92AF332648B}" dt="2023-03-16T11:32:33.046" v="5961" actId="207"/>
        <pc:sldMkLst>
          <pc:docMk/>
          <pc:sldMk cId="3926945026" sldId="399"/>
        </pc:sldMkLst>
        <pc:spChg chg="mod">
          <ac:chgData name="Alfred Asterjadhi" userId="39de57b9-85c0-4fd1-aaac-8ca2b6560ad0" providerId="ADAL" clId="{3CB17367-4C8F-42E0-B8AE-E92AF332648B}" dt="2023-03-15T21:33:16.896" v="5824" actId="13926"/>
          <ac:spMkLst>
            <pc:docMk/>
            <pc:sldMk cId="3926945026" sldId="399"/>
            <ac:spMk id="2" creationId="{4B5F0D0E-8BB7-48AB-9160-728B8B3399A2}"/>
          </ac:spMkLst>
        </pc:spChg>
        <pc:spChg chg="mod">
          <ac:chgData name="Alfred Asterjadhi" userId="39de57b9-85c0-4fd1-aaac-8ca2b6560ad0" providerId="ADAL" clId="{3CB17367-4C8F-42E0-B8AE-E92AF332648B}" dt="2023-03-16T11:32:33.046" v="5961" actId="207"/>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6T19:30:33.423" v="6419" actId="21"/>
        <pc:sldMkLst>
          <pc:docMk/>
          <pc:sldMk cId="3614762288" sldId="400"/>
        </pc:sldMkLst>
        <pc:spChg chg="mod">
          <ac:chgData name="Alfred Asterjadhi" userId="39de57b9-85c0-4fd1-aaac-8ca2b6560ad0" providerId="ADAL" clId="{3CB17367-4C8F-42E0-B8AE-E92AF332648B}" dt="2023-03-16T19:10:54.094" v="6417" actId="13926"/>
          <ac:spMkLst>
            <pc:docMk/>
            <pc:sldMk cId="3614762288" sldId="400"/>
            <ac:spMk id="2" creationId="{4B5F0D0E-8BB7-48AB-9160-728B8B3399A2}"/>
          </ac:spMkLst>
        </pc:spChg>
        <pc:spChg chg="mod">
          <ac:chgData name="Alfred Asterjadhi" userId="39de57b9-85c0-4fd1-aaac-8ca2b6560ad0" providerId="ADAL" clId="{3CB17367-4C8F-42E0-B8AE-E92AF332648B}" dt="2023-03-16T19:30:33.423" v="6419" actId="21"/>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5T21:26:08.256" v="5823"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5T21:26:08.256" v="5823"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6T19:47:04.453" v="6432"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6T19:47:04.453" v="6432"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6T19:49:20.800" v="6484" actId="20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6T19:49:20.800" v="6484" actId="20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del mod">
        <pc:chgData name="Alfred Asterjadhi" userId="39de57b9-85c0-4fd1-aaac-8ca2b6560ad0" providerId="ADAL" clId="{3CB17367-4C8F-42E0-B8AE-E92AF332648B}" dt="2023-03-16T14:45:17.540" v="6097" actId="4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addSp delSp modSp add mod">
        <pc:chgData name="Alfred Asterjadhi" userId="39de57b9-85c0-4fd1-aaac-8ca2b6560ad0" providerId="ADAL" clId="{3CB17367-4C8F-42E0-B8AE-E92AF332648B}" dt="2023-03-15T17:39:09.893" v="5542" actId="20577"/>
        <pc:sldMkLst>
          <pc:docMk/>
          <pc:sldMk cId="3451951815" sldId="406"/>
        </pc:sldMkLst>
        <pc:spChg chg="mod">
          <ac:chgData name="Alfred Asterjadhi" userId="39de57b9-85c0-4fd1-aaac-8ca2b6560ad0" providerId="ADAL" clId="{3CB17367-4C8F-42E0-B8AE-E92AF332648B}" dt="2023-03-15T14:46:04.546" v="5470" actId="13926"/>
          <ac:spMkLst>
            <pc:docMk/>
            <pc:sldMk cId="3451951815" sldId="406"/>
            <ac:spMk id="2" creationId="{4B5F0D0E-8BB7-48AB-9160-728B8B3399A2}"/>
          </ac:spMkLst>
        </pc:spChg>
        <pc:spChg chg="mod">
          <ac:chgData name="Alfred Asterjadhi" userId="39de57b9-85c0-4fd1-aaac-8ca2b6560ad0" providerId="ADAL" clId="{3CB17367-4C8F-42E0-B8AE-E92AF332648B}" dt="2023-03-15T17:39:09.893" v="5542" actId="20577"/>
          <ac:spMkLst>
            <pc:docMk/>
            <pc:sldMk cId="3451951815" sldId="406"/>
            <ac:spMk id="3" creationId="{DFB0BA47-D7B6-4F95-932E-A7AA615BC440}"/>
          </ac:spMkLst>
        </pc:spChg>
        <pc:graphicFrameChg chg="add del mod">
          <ac:chgData name="Alfred Asterjadhi" userId="39de57b9-85c0-4fd1-aaac-8ca2b6560ad0" providerId="ADAL" clId="{3CB17367-4C8F-42E0-B8AE-E92AF332648B}" dt="2023-03-15T01:43:07.868" v="5023"/>
          <ac:graphicFrameMkLst>
            <pc:docMk/>
            <pc:sldMk cId="3451951815" sldId="406"/>
            <ac:graphicFrameMk id="7" creationId="{4EAC4A7B-95F7-5A89-D985-6CE953AD9650}"/>
          </ac:graphicFrameMkLst>
        </pc:graphicFrameChg>
        <pc:graphicFrameChg chg="add del mod">
          <ac:chgData name="Alfred Asterjadhi" userId="39de57b9-85c0-4fd1-aaac-8ca2b6560ad0" providerId="ADAL" clId="{3CB17367-4C8F-42E0-B8AE-E92AF332648B}" dt="2023-03-15T01:43:12.052" v="5025"/>
          <ac:graphicFrameMkLst>
            <pc:docMk/>
            <pc:sldMk cId="3451951815" sldId="406"/>
            <ac:graphicFrameMk id="8" creationId="{06B25980-50F8-ABBA-DFDD-B1BC3AA9016C}"/>
          </ac:graphicFrameMkLst>
        </pc:graphicFrameChg>
      </pc:sldChg>
      <pc:sldChg chg="modSp add mod">
        <pc:chgData name="Alfred Asterjadhi" userId="39de57b9-85c0-4fd1-aaac-8ca2b6560ad0" providerId="ADAL" clId="{3CB17367-4C8F-42E0-B8AE-E92AF332648B}" dt="2023-03-15T21:24:19.069" v="5796" actId="13926"/>
        <pc:sldMkLst>
          <pc:docMk/>
          <pc:sldMk cId="3663532691" sldId="407"/>
        </pc:sldMkLst>
        <pc:spChg chg="mod">
          <ac:chgData name="Alfred Asterjadhi" userId="39de57b9-85c0-4fd1-aaac-8ca2b6560ad0" providerId="ADAL" clId="{3CB17367-4C8F-42E0-B8AE-E92AF332648B}" dt="2023-03-15T21:24:19.069" v="5796" actId="13926"/>
          <ac:spMkLst>
            <pc:docMk/>
            <pc:sldMk cId="3663532691" sldId="407"/>
            <ac:spMk id="2" creationId="{4B5F0D0E-8BB7-48AB-9160-728B8B3399A2}"/>
          </ac:spMkLst>
        </pc:spChg>
        <pc:spChg chg="mod">
          <ac:chgData name="Alfred Asterjadhi" userId="39de57b9-85c0-4fd1-aaac-8ca2b6560ad0" providerId="ADAL" clId="{3CB17367-4C8F-42E0-B8AE-E92AF332648B}" dt="2023-03-15T21:24:13.898" v="5795" actId="207"/>
          <ac:spMkLst>
            <pc:docMk/>
            <pc:sldMk cId="3663532691" sldId="407"/>
            <ac:spMk id="3" creationId="{DFB0BA47-D7B6-4F95-932E-A7AA615BC440}"/>
          </ac:spMkLst>
        </pc:spChg>
      </pc:sldChg>
      <pc:sldChg chg="addSp delSp modSp add mod">
        <pc:chgData name="Alfred Asterjadhi" userId="39de57b9-85c0-4fd1-aaac-8ca2b6560ad0" providerId="ADAL" clId="{3CB17367-4C8F-42E0-B8AE-E92AF332648B}" dt="2023-03-16T14:35:11.914" v="5982" actId="207"/>
        <pc:sldMkLst>
          <pc:docMk/>
          <pc:sldMk cId="65460503" sldId="408"/>
        </pc:sldMkLst>
        <pc:spChg chg="mod">
          <ac:chgData name="Alfred Asterjadhi" userId="39de57b9-85c0-4fd1-aaac-8ca2b6560ad0" providerId="ADAL" clId="{3CB17367-4C8F-42E0-B8AE-E92AF332648B}" dt="2023-03-16T12:15:54.713" v="5966" actId="13926"/>
          <ac:spMkLst>
            <pc:docMk/>
            <pc:sldMk cId="65460503" sldId="408"/>
            <ac:spMk id="2" creationId="{4B5F0D0E-8BB7-48AB-9160-728B8B3399A2}"/>
          </ac:spMkLst>
        </pc:spChg>
        <pc:spChg chg="mod">
          <ac:chgData name="Alfred Asterjadhi" userId="39de57b9-85c0-4fd1-aaac-8ca2b6560ad0" providerId="ADAL" clId="{3CB17367-4C8F-42E0-B8AE-E92AF332648B}" dt="2023-03-16T14:35:11.914" v="5982" actId="207"/>
          <ac:spMkLst>
            <pc:docMk/>
            <pc:sldMk cId="65460503" sldId="408"/>
            <ac:spMk id="3" creationId="{DFB0BA47-D7B6-4F95-932E-A7AA615BC440}"/>
          </ac:spMkLst>
        </pc:spChg>
        <pc:spChg chg="add del mod">
          <ac:chgData name="Alfred Asterjadhi" userId="39de57b9-85c0-4fd1-aaac-8ca2b6560ad0" providerId="ADAL" clId="{3CB17367-4C8F-42E0-B8AE-E92AF332648B}" dt="2023-03-15T19:42:03.558" v="5661"/>
          <ac:spMkLst>
            <pc:docMk/>
            <pc:sldMk cId="65460503" sldId="408"/>
            <ac:spMk id="8" creationId="{0DF1D1CF-E325-0F0F-89F2-89DB42E88A2B}"/>
          </ac:spMkLst>
        </pc:spChg>
        <pc:graphicFrameChg chg="add del mod">
          <ac:chgData name="Alfred Asterjadhi" userId="39de57b9-85c0-4fd1-aaac-8ca2b6560ad0" providerId="ADAL" clId="{3CB17367-4C8F-42E0-B8AE-E92AF332648B}" dt="2023-03-15T19:42:03.558" v="5661"/>
          <ac:graphicFrameMkLst>
            <pc:docMk/>
            <pc:sldMk cId="65460503" sldId="408"/>
            <ac:graphicFrameMk id="7" creationId="{8DBC20E9-F999-6215-53F2-ABAD438D469F}"/>
          </ac:graphicFrameMkLst>
        </pc:graphicFrameChg>
      </pc:sldChg>
      <pc:sldChg chg="addSp delSp modSp add mod">
        <pc:chgData name="Alfred Asterjadhi" userId="39de57b9-85c0-4fd1-aaac-8ca2b6560ad0" providerId="ADAL" clId="{3CB17367-4C8F-42E0-B8AE-E92AF332648B}" dt="2023-03-14T20:00:03.187" v="4657" actId="20577"/>
        <pc:sldMkLst>
          <pc:docMk/>
          <pc:sldMk cId="1127907652" sldId="409"/>
        </pc:sldMkLst>
        <pc:spChg chg="mod">
          <ac:chgData name="Alfred Asterjadhi" userId="39de57b9-85c0-4fd1-aaac-8ca2b6560ad0" providerId="ADAL" clId="{3CB17367-4C8F-42E0-B8AE-E92AF332648B}" dt="2023-03-14T19:37:42.843" v="4060" actId="13926"/>
          <ac:spMkLst>
            <pc:docMk/>
            <pc:sldMk cId="1127907652" sldId="409"/>
            <ac:spMk id="2" creationId="{4B5F0D0E-8BB7-48AB-9160-728B8B3399A2}"/>
          </ac:spMkLst>
        </pc:spChg>
        <pc:spChg chg="mod">
          <ac:chgData name="Alfred Asterjadhi" userId="39de57b9-85c0-4fd1-aaac-8ca2b6560ad0" providerId="ADAL" clId="{3CB17367-4C8F-42E0-B8AE-E92AF332648B}" dt="2023-03-14T20:00:03.187" v="4657" actId="20577"/>
          <ac:spMkLst>
            <pc:docMk/>
            <pc:sldMk cId="1127907652" sldId="409"/>
            <ac:spMk id="3" creationId="{DFB0BA47-D7B6-4F95-932E-A7AA615BC440}"/>
          </ac:spMkLst>
        </pc:spChg>
        <pc:graphicFrameChg chg="add del mod">
          <ac:chgData name="Alfred Asterjadhi" userId="39de57b9-85c0-4fd1-aaac-8ca2b6560ad0" providerId="ADAL" clId="{3CB17367-4C8F-42E0-B8AE-E92AF332648B}" dt="2023-03-14T19:57:50.689" v="4581"/>
          <ac:graphicFrameMkLst>
            <pc:docMk/>
            <pc:sldMk cId="1127907652" sldId="409"/>
            <ac:graphicFrameMk id="7" creationId="{742EE265-4BF1-0423-5025-F7F314AA8E17}"/>
          </ac:graphicFrameMkLst>
        </pc:graphicFrameChg>
      </pc:sldChg>
      <pc:sldChg chg="modSp add mod">
        <pc:chgData name="Alfred Asterjadhi" userId="39de57b9-85c0-4fd1-aaac-8ca2b6560ad0" providerId="ADAL" clId="{3CB17367-4C8F-42E0-B8AE-E92AF332648B}" dt="2023-03-16T16:09:52.557" v="6329" actId="20577"/>
        <pc:sldMkLst>
          <pc:docMk/>
          <pc:sldMk cId="3530745078" sldId="981"/>
        </pc:sldMkLst>
        <pc:spChg chg="mod">
          <ac:chgData name="Alfred Asterjadhi" userId="39de57b9-85c0-4fd1-aaac-8ca2b6560ad0" providerId="ADAL" clId="{3CB17367-4C8F-42E0-B8AE-E92AF332648B}" dt="2023-03-16T16:09:52.557" v="6329" actId="20577"/>
          <ac:spMkLst>
            <pc:docMk/>
            <pc:sldMk cId="3530745078" sldId="981"/>
            <ac:spMk id="3" creationId="{A8A8918D-AD35-E6A1-C2CF-82B199C2169E}"/>
          </ac:spMkLst>
        </pc:spChg>
        <pc:spChg chg="mod">
          <ac:chgData name="Alfred Asterjadhi" userId="39de57b9-85c0-4fd1-aaac-8ca2b6560ad0" providerId="ADAL" clId="{3CB17367-4C8F-42E0-B8AE-E92AF332648B}" dt="2023-03-16T16:09:24.870" v="6327" actId="20577"/>
          <ac:spMkLst>
            <pc:docMk/>
            <pc:sldMk cId="3530745078" sldId="981"/>
            <ac:spMk id="6" creationId="{5B730E83-9DC1-A5C8-2ED5-67E59F091639}"/>
          </ac:spMkLst>
        </pc:spChg>
      </pc:sldChg>
      <pc:sldMasterChg chg="modSp mod">
        <pc:chgData name="Alfred Asterjadhi" userId="39de57b9-85c0-4fd1-aaac-8ca2b6560ad0" providerId="ADAL" clId="{3CB17367-4C8F-42E0-B8AE-E92AF332648B}" dt="2023-03-16T23:41:03.659" v="6703" actId="20577"/>
        <pc:sldMasterMkLst>
          <pc:docMk/>
          <pc:sldMasterMk cId="0" sldId="2147483648"/>
        </pc:sldMasterMkLst>
        <pc:spChg chg="mod">
          <ac:chgData name="Alfred Asterjadhi" userId="39de57b9-85c0-4fd1-aaac-8ca2b6560ad0" providerId="ADAL" clId="{3CB17367-4C8F-42E0-B8AE-E92AF332648B}" dt="2023-03-16T23:41:03.659" v="6703" actId="20577"/>
          <ac:spMkLst>
            <pc:docMk/>
            <pc:sldMasterMk cId="0" sldId="2147483648"/>
            <ac:spMk id="10" creationId="{00000000-0000-0000-0000-000000000000}"/>
          </ac:spMkLst>
        </pc:spChg>
      </pc:sldMasterChg>
      <pc:sldMasterChg chg="modSp mod">
        <pc:chgData name="Alfred Asterjadhi" userId="39de57b9-85c0-4fd1-aaac-8ca2b6560ad0" providerId="ADAL" clId="{3CB17367-4C8F-42E0-B8AE-E92AF332648B}" dt="2023-03-16T11:26:34.455" v="5828" actId="6549"/>
        <pc:sldMasterMkLst>
          <pc:docMk/>
          <pc:sldMasterMk cId="0" sldId="2147483656"/>
        </pc:sldMasterMkLst>
        <pc:spChg chg="mod">
          <ac:chgData name="Alfred Asterjadhi" userId="39de57b9-85c0-4fd1-aaac-8ca2b6560ad0" providerId="ADAL" clId="{3CB17367-4C8F-42E0-B8AE-E92AF332648B}" dt="2023-03-16T11:26:34.455" v="5828" actId="6549"/>
          <ac:spMkLst>
            <pc:docMk/>
            <pc:sldMasterMk cId="0" sldId="2147483656"/>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56"/>
        </pc:sldMasterMkLst>
        <pc:spChg chg="mod">
          <ac:chgData name="Alfred Asterjadhi" userId="39de57b9-85c0-4fd1-aaac-8ca2b6560ad0" providerId="ADAL" clId="{39B29FBE-3B3E-49DD-B814-E7E052AC6803}" dt="2022-03-14T02:33:08.301" v="153" actId="6549"/>
          <ac:spMkLst>
            <pc:docMk/>
            <pc:sldMasterMk cId="0" sldId="2147483656"/>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56"/>
        </pc:sldMasterMkLst>
        <pc:spChg chg="mod">
          <ac:chgData name="Alfred Asterjadhi" userId="39de57b9-85c0-4fd1-aaac-8ca2b6560ad0" providerId="ADAL" clId="{B1F7D363-93F5-4486-BF2B-1DD088418FAC}" dt="2021-01-12T19:43:11.47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1364283B-51A1-41B2-A689-C84FAA0BD34C}"/>
    <pc:docChg chg="undo custSel addSld delSld modSld modMainMaster">
      <pc:chgData name="Alfred Asterjadhi" userId="39de57b9-85c0-4fd1-aaac-8ca2b6560ad0" providerId="ADAL" clId="{1364283B-51A1-41B2-A689-C84FAA0BD34C}" dt="2023-04-03T16:39:23.506" v="550" actId="207"/>
      <pc:docMkLst>
        <pc:docMk/>
      </pc:docMkLst>
      <pc:sldChg chg="modSp mod">
        <pc:chgData name="Alfred Asterjadhi" userId="39de57b9-85c0-4fd1-aaac-8ca2b6560ad0" providerId="ADAL" clId="{1364283B-51A1-41B2-A689-C84FAA0BD34C}" dt="2023-04-03T16:13:12.204" v="17" actId="6549"/>
        <pc:sldMkLst>
          <pc:docMk/>
          <pc:sldMk cId="0" sldId="256"/>
        </pc:sldMkLst>
        <pc:spChg chg="mod">
          <ac:chgData name="Alfred Asterjadhi" userId="39de57b9-85c0-4fd1-aaac-8ca2b6560ad0" providerId="ADAL" clId="{1364283B-51A1-41B2-A689-C84FAA0BD34C}" dt="2023-04-03T16:12:20.688" v="3" actId="20577"/>
          <ac:spMkLst>
            <pc:docMk/>
            <pc:sldMk cId="0" sldId="256"/>
            <ac:spMk id="6" creationId="{00000000-0000-0000-0000-000000000000}"/>
          </ac:spMkLst>
        </pc:spChg>
        <pc:spChg chg="mod">
          <ac:chgData name="Alfred Asterjadhi" userId="39de57b9-85c0-4fd1-aaac-8ca2b6560ad0" providerId="ADAL" clId="{1364283B-51A1-41B2-A689-C84FAA0BD34C}" dt="2023-04-03T16:13:01.477" v="14" actId="20577"/>
          <ac:spMkLst>
            <pc:docMk/>
            <pc:sldMk cId="0" sldId="256"/>
            <ac:spMk id="3073" creationId="{00000000-0000-0000-0000-000000000000}"/>
          </ac:spMkLst>
        </pc:spChg>
        <pc:spChg chg="mod">
          <ac:chgData name="Alfred Asterjadhi" userId="39de57b9-85c0-4fd1-aaac-8ca2b6560ad0" providerId="ADAL" clId="{1364283B-51A1-41B2-A689-C84FAA0BD34C}" dt="2023-04-03T16:13:12.204" v="17" actId="6549"/>
          <ac:spMkLst>
            <pc:docMk/>
            <pc:sldMk cId="0" sldId="256"/>
            <ac:spMk id="3074" creationId="{00000000-0000-0000-0000-000000000000}"/>
          </ac:spMkLst>
        </pc:spChg>
      </pc:sldChg>
      <pc:sldChg chg="modSp mod">
        <pc:chgData name="Alfred Asterjadhi" userId="39de57b9-85c0-4fd1-aaac-8ca2b6560ad0" providerId="ADAL" clId="{1364283B-51A1-41B2-A689-C84FAA0BD34C}" dt="2023-04-03T16:15:29.973" v="36" actId="20577"/>
        <pc:sldMkLst>
          <pc:docMk/>
          <pc:sldMk cId="0" sldId="257"/>
        </pc:sldMkLst>
        <pc:spChg chg="mod">
          <ac:chgData name="Alfred Asterjadhi" userId="39de57b9-85c0-4fd1-aaac-8ca2b6560ad0" providerId="ADAL" clId="{1364283B-51A1-41B2-A689-C84FAA0BD34C}" dt="2023-04-03T16:13:19.485" v="18" actId="20577"/>
          <ac:spMkLst>
            <pc:docMk/>
            <pc:sldMk cId="0" sldId="257"/>
            <ac:spMk id="7" creationId="{4565958B-DD30-4EE7-AF20-DC550898176B}"/>
          </ac:spMkLst>
        </pc:spChg>
        <pc:spChg chg="mod">
          <ac:chgData name="Alfred Asterjadhi" userId="39de57b9-85c0-4fd1-aaac-8ca2b6560ad0" providerId="ADAL" clId="{1364283B-51A1-41B2-A689-C84FAA0BD34C}" dt="2023-04-03T16:15:29.973" v="36" actId="20577"/>
          <ac:spMkLst>
            <pc:docMk/>
            <pc:sldMk cId="0" sldId="257"/>
            <ac:spMk id="4098" creationId="{00000000-0000-0000-0000-000000000000}"/>
          </ac:spMkLst>
        </pc:spChg>
      </pc:sldChg>
      <pc:sldChg chg="modSp mod">
        <pc:chgData name="Alfred Asterjadhi" userId="39de57b9-85c0-4fd1-aaac-8ca2b6560ad0" providerId="ADAL" clId="{1364283B-51A1-41B2-A689-C84FAA0BD34C}" dt="2023-04-03T16:15:56.185" v="38" actId="313"/>
        <pc:sldMkLst>
          <pc:docMk/>
          <pc:sldMk cId="3254182675" sldId="258"/>
        </pc:sldMkLst>
        <pc:spChg chg="mod">
          <ac:chgData name="Alfred Asterjadhi" userId="39de57b9-85c0-4fd1-aaac-8ca2b6560ad0" providerId="ADAL" clId="{1364283B-51A1-41B2-A689-C84FAA0BD34C}" dt="2023-04-03T16:15:56.185" v="38" actId="313"/>
          <ac:spMkLst>
            <pc:docMk/>
            <pc:sldMk cId="3254182675" sldId="258"/>
            <ac:spMk id="7" creationId="{4F62ADF5-BC8B-4EF4-B4E8-C355611EECFF}"/>
          </ac:spMkLst>
        </pc:spChg>
      </pc:sldChg>
      <pc:sldChg chg="modSp mod">
        <pc:chgData name="Alfred Asterjadhi" userId="39de57b9-85c0-4fd1-aaac-8ca2b6560ad0" providerId="ADAL" clId="{1364283B-51A1-41B2-A689-C84FAA0BD34C}" dt="2023-04-03T16:15:57.035" v="40" actId="313"/>
        <pc:sldMkLst>
          <pc:docMk/>
          <pc:sldMk cId="3136880362" sldId="260"/>
        </pc:sldMkLst>
        <pc:spChg chg="mod">
          <ac:chgData name="Alfred Asterjadhi" userId="39de57b9-85c0-4fd1-aaac-8ca2b6560ad0" providerId="ADAL" clId="{1364283B-51A1-41B2-A689-C84FAA0BD34C}" dt="2023-04-03T16:15:57.035" v="40" actId="313"/>
          <ac:spMkLst>
            <pc:docMk/>
            <pc:sldMk cId="3136880362" sldId="260"/>
            <ac:spMk id="7" creationId="{733EE7F5-4D25-4915-8021-FD9EE23E2C32}"/>
          </ac:spMkLst>
        </pc:spChg>
      </pc:sldChg>
      <pc:sldChg chg="modSp mod">
        <pc:chgData name="Alfred Asterjadhi" userId="39de57b9-85c0-4fd1-aaac-8ca2b6560ad0" providerId="ADAL" clId="{1364283B-51A1-41B2-A689-C84FAA0BD34C}" dt="2023-04-03T16:15:57.426" v="42" actId="313"/>
        <pc:sldMkLst>
          <pc:docMk/>
          <pc:sldMk cId="1676196551" sldId="261"/>
        </pc:sldMkLst>
        <pc:spChg chg="mod">
          <ac:chgData name="Alfred Asterjadhi" userId="39de57b9-85c0-4fd1-aaac-8ca2b6560ad0" providerId="ADAL" clId="{1364283B-51A1-41B2-A689-C84FAA0BD34C}" dt="2023-04-03T16:15:57.426" v="42" actId="313"/>
          <ac:spMkLst>
            <pc:docMk/>
            <pc:sldMk cId="1676196551" sldId="261"/>
            <ac:spMk id="7" creationId="{0A0F1EBF-63A8-4C75-8DB7-0D8CD44D0896}"/>
          </ac:spMkLst>
        </pc:spChg>
      </pc:sldChg>
      <pc:sldChg chg="modSp mod">
        <pc:chgData name="Alfred Asterjadhi" userId="39de57b9-85c0-4fd1-aaac-8ca2b6560ad0" providerId="ADAL" clId="{1364283B-51A1-41B2-A689-C84FAA0BD34C}" dt="2023-04-03T16:15:57.872" v="43" actId="313"/>
        <pc:sldMkLst>
          <pc:docMk/>
          <pc:sldMk cId="2927177891" sldId="263"/>
        </pc:sldMkLst>
        <pc:spChg chg="mod">
          <ac:chgData name="Alfred Asterjadhi" userId="39de57b9-85c0-4fd1-aaac-8ca2b6560ad0" providerId="ADAL" clId="{1364283B-51A1-41B2-A689-C84FAA0BD34C}" dt="2023-04-03T16:15:57.872" v="43" actId="313"/>
          <ac:spMkLst>
            <pc:docMk/>
            <pc:sldMk cId="2927177891" sldId="263"/>
            <ac:spMk id="9" creationId="{4BB4CFD1-21C6-467E-AB6E-3577A473F86D}"/>
          </ac:spMkLst>
        </pc:spChg>
      </pc:sldChg>
      <pc:sldChg chg="modSp mod">
        <pc:chgData name="Alfred Asterjadhi" userId="39de57b9-85c0-4fd1-aaac-8ca2b6560ad0" providerId="ADAL" clId="{1364283B-51A1-41B2-A689-C84FAA0BD34C}" dt="2023-04-03T16:15:58.216" v="44" actId="313"/>
        <pc:sldMkLst>
          <pc:docMk/>
          <pc:sldMk cId="4277600907" sldId="264"/>
        </pc:sldMkLst>
        <pc:spChg chg="mod">
          <ac:chgData name="Alfred Asterjadhi" userId="39de57b9-85c0-4fd1-aaac-8ca2b6560ad0" providerId="ADAL" clId="{1364283B-51A1-41B2-A689-C84FAA0BD34C}" dt="2023-04-03T16:15:58.216" v="44" actId="313"/>
          <ac:spMkLst>
            <pc:docMk/>
            <pc:sldMk cId="4277600907" sldId="264"/>
            <ac:spMk id="8" creationId="{B2C4C695-AFB3-4956-B721-DB0805BA0685}"/>
          </ac:spMkLst>
        </pc:spChg>
      </pc:sldChg>
      <pc:sldChg chg="modSp mod">
        <pc:chgData name="Alfred Asterjadhi" userId="39de57b9-85c0-4fd1-aaac-8ca2b6560ad0" providerId="ADAL" clId="{1364283B-51A1-41B2-A689-C84FAA0BD34C}" dt="2023-04-03T16:15:59.176" v="46" actId="313"/>
        <pc:sldMkLst>
          <pc:docMk/>
          <pc:sldMk cId="2436815634" sldId="265"/>
        </pc:sldMkLst>
        <pc:spChg chg="mod">
          <ac:chgData name="Alfred Asterjadhi" userId="39de57b9-85c0-4fd1-aaac-8ca2b6560ad0" providerId="ADAL" clId="{1364283B-51A1-41B2-A689-C84FAA0BD34C}" dt="2023-04-03T16:15:58.584" v="45" actId="313"/>
          <ac:spMkLst>
            <pc:docMk/>
            <pc:sldMk cId="2436815634" sldId="265"/>
            <ac:spMk id="3" creationId="{00000000-0000-0000-0000-000000000000}"/>
          </ac:spMkLst>
        </pc:spChg>
        <pc:spChg chg="mod">
          <ac:chgData name="Alfred Asterjadhi" userId="39de57b9-85c0-4fd1-aaac-8ca2b6560ad0" providerId="ADAL" clId="{1364283B-51A1-41B2-A689-C84FAA0BD34C}" dt="2023-04-03T16:15:59.176" v="46" actId="313"/>
          <ac:spMkLst>
            <pc:docMk/>
            <pc:sldMk cId="2436815634" sldId="265"/>
            <ac:spMk id="9" creationId="{535943CE-0A57-43F4-9844-46B4091CBC16}"/>
          </ac:spMkLst>
        </pc:spChg>
      </pc:sldChg>
      <pc:sldChg chg="modSp mod">
        <pc:chgData name="Alfred Asterjadhi" userId="39de57b9-85c0-4fd1-aaac-8ca2b6560ad0" providerId="ADAL" clId="{1364283B-51A1-41B2-A689-C84FAA0BD34C}" dt="2023-04-03T16:15:59.644" v="47" actId="313"/>
        <pc:sldMkLst>
          <pc:docMk/>
          <pc:sldMk cId="2400177835" sldId="266"/>
        </pc:sldMkLst>
        <pc:spChg chg="mod">
          <ac:chgData name="Alfred Asterjadhi" userId="39de57b9-85c0-4fd1-aaac-8ca2b6560ad0" providerId="ADAL" clId="{1364283B-51A1-41B2-A689-C84FAA0BD34C}" dt="2023-04-03T16:15:59.644" v="47" actId="313"/>
          <ac:spMkLst>
            <pc:docMk/>
            <pc:sldMk cId="2400177835" sldId="266"/>
            <ac:spMk id="8" creationId="{C5505616-1CE2-43B4-878B-31634EEB6CA7}"/>
          </ac:spMkLst>
        </pc:spChg>
      </pc:sldChg>
      <pc:sldChg chg="modSp mod">
        <pc:chgData name="Alfred Asterjadhi" userId="39de57b9-85c0-4fd1-aaac-8ca2b6560ad0" providerId="ADAL" clId="{1364283B-51A1-41B2-A689-C84FAA0BD34C}" dt="2023-04-03T16:17:44.127" v="125" actId="20577"/>
        <pc:sldMkLst>
          <pc:docMk/>
          <pc:sldMk cId="132832093" sldId="267"/>
        </pc:sldMkLst>
        <pc:spChg chg="mod">
          <ac:chgData name="Alfred Asterjadhi" userId="39de57b9-85c0-4fd1-aaac-8ca2b6560ad0" providerId="ADAL" clId="{1364283B-51A1-41B2-A689-C84FAA0BD34C}" dt="2023-04-03T16:17:44.127" v="125" actId="20577"/>
          <ac:spMkLst>
            <pc:docMk/>
            <pc:sldMk cId="132832093" sldId="267"/>
            <ac:spMk id="3" creationId="{00000000-0000-0000-0000-000000000000}"/>
          </ac:spMkLst>
        </pc:spChg>
        <pc:spChg chg="mod">
          <ac:chgData name="Alfred Asterjadhi" userId="39de57b9-85c0-4fd1-aaac-8ca2b6560ad0" providerId="ADAL" clId="{1364283B-51A1-41B2-A689-C84FAA0BD34C}" dt="2023-04-03T16:16:02.214" v="52" actId="313"/>
          <ac:spMkLst>
            <pc:docMk/>
            <pc:sldMk cId="132832093" sldId="267"/>
            <ac:spMk id="7" creationId="{C00CAC69-BF6D-4936-9CE0-D96F88ACD748}"/>
          </ac:spMkLst>
        </pc:spChg>
      </pc:sldChg>
      <pc:sldChg chg="modSp mod">
        <pc:chgData name="Alfred Asterjadhi" userId="39de57b9-85c0-4fd1-aaac-8ca2b6560ad0" providerId="ADAL" clId="{1364283B-51A1-41B2-A689-C84FAA0BD34C}" dt="2023-04-03T16:38:20.334" v="517"/>
        <pc:sldMkLst>
          <pc:docMk/>
          <pc:sldMk cId="3976818858" sldId="269"/>
        </pc:sldMkLst>
        <pc:spChg chg="mod">
          <ac:chgData name="Alfred Asterjadhi" userId="39de57b9-85c0-4fd1-aaac-8ca2b6560ad0" providerId="ADAL" clId="{1364283B-51A1-41B2-A689-C84FAA0BD34C}" dt="2023-04-03T16:16:04.142" v="54" actId="313"/>
          <ac:spMkLst>
            <pc:docMk/>
            <pc:sldMk cId="3976818858" sldId="269"/>
            <ac:spMk id="6" creationId="{00000000-0000-0000-0000-000000000000}"/>
          </ac:spMkLst>
        </pc:spChg>
        <pc:graphicFrameChg chg="mod modGraphic">
          <ac:chgData name="Alfred Asterjadhi" userId="39de57b9-85c0-4fd1-aaac-8ca2b6560ad0" providerId="ADAL" clId="{1364283B-51A1-41B2-A689-C84FAA0BD34C}" dt="2023-04-03T16:38:20.334" v="51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1364283B-51A1-41B2-A689-C84FAA0BD34C}" dt="2023-04-03T16:16:00.144" v="48" actId="313"/>
        <pc:sldMkLst>
          <pc:docMk/>
          <pc:sldMk cId="3387863760" sldId="270"/>
        </pc:sldMkLst>
        <pc:spChg chg="mod">
          <ac:chgData name="Alfred Asterjadhi" userId="39de57b9-85c0-4fd1-aaac-8ca2b6560ad0" providerId="ADAL" clId="{1364283B-51A1-41B2-A689-C84FAA0BD34C}" dt="2023-04-03T16:16:00.144" v="48" actId="313"/>
          <ac:spMkLst>
            <pc:docMk/>
            <pc:sldMk cId="3387863760" sldId="270"/>
            <ac:spMk id="8" creationId="{B1C9D975-9B89-429E-A2AD-175C2CE0D83A}"/>
          </ac:spMkLst>
        </pc:spChg>
      </pc:sldChg>
      <pc:sldChg chg="modSp mod">
        <pc:chgData name="Alfred Asterjadhi" userId="39de57b9-85c0-4fd1-aaac-8ca2b6560ad0" providerId="ADAL" clId="{1364283B-51A1-41B2-A689-C84FAA0BD34C}" dt="2023-04-03T16:25:39.638" v="257" actId="20577"/>
        <pc:sldMkLst>
          <pc:docMk/>
          <pc:sldMk cId="2243228416" sldId="299"/>
        </pc:sldMkLst>
        <pc:spChg chg="mod">
          <ac:chgData name="Alfred Asterjadhi" userId="39de57b9-85c0-4fd1-aaac-8ca2b6560ad0" providerId="ADAL" clId="{1364283B-51A1-41B2-A689-C84FAA0BD34C}" dt="2023-04-03T16:23:06.695" v="208" actId="21"/>
          <ac:spMkLst>
            <pc:docMk/>
            <pc:sldMk cId="2243228416" sldId="299"/>
            <ac:spMk id="3" creationId="{3857177C-4F12-41D1-AB93-6925069E5DB9}"/>
          </ac:spMkLst>
        </pc:spChg>
        <pc:spChg chg="mod">
          <ac:chgData name="Alfred Asterjadhi" userId="39de57b9-85c0-4fd1-aaac-8ca2b6560ad0" providerId="ADAL" clId="{1364283B-51A1-41B2-A689-C84FAA0BD34C}" dt="2023-04-03T16:16:03.362" v="53" actId="313"/>
          <ac:spMkLst>
            <pc:docMk/>
            <pc:sldMk cId="2243228416" sldId="299"/>
            <ac:spMk id="8" creationId="{ADA0A8BA-AA59-4AB6-9BD0-89E3B2E275F5}"/>
          </ac:spMkLst>
        </pc:spChg>
        <pc:spChg chg="mod">
          <ac:chgData name="Alfred Asterjadhi" userId="39de57b9-85c0-4fd1-aaac-8ca2b6560ad0" providerId="ADAL" clId="{1364283B-51A1-41B2-A689-C84FAA0BD34C}" dt="2023-04-03T16:25:39.638" v="257" actId="20577"/>
          <ac:spMkLst>
            <pc:docMk/>
            <pc:sldMk cId="2243228416" sldId="299"/>
            <ac:spMk id="17" creationId="{442A1050-6527-4B2E-A943-E125D6B48B52}"/>
          </ac:spMkLst>
        </pc:spChg>
      </pc:sldChg>
      <pc:sldChg chg="modSp mod">
        <pc:chgData name="Alfred Asterjadhi" userId="39de57b9-85c0-4fd1-aaac-8ca2b6560ad0" providerId="ADAL" clId="{1364283B-51A1-41B2-A689-C84FAA0BD34C}" dt="2023-04-03T16:16:18.904" v="81" actId="313"/>
        <pc:sldMkLst>
          <pc:docMk/>
          <pc:sldMk cId="1677969607" sldId="323"/>
        </pc:sldMkLst>
        <pc:spChg chg="mod">
          <ac:chgData name="Alfred Asterjadhi" userId="39de57b9-85c0-4fd1-aaac-8ca2b6560ad0" providerId="ADAL" clId="{1364283B-51A1-41B2-A689-C84FAA0BD34C}" dt="2023-04-03T16:16:18.904" v="81" actId="313"/>
          <ac:spMkLst>
            <pc:docMk/>
            <pc:sldMk cId="1677969607" sldId="323"/>
            <ac:spMk id="7" creationId="{247ADCDE-7164-400D-8B27-4BAED4FE7810}"/>
          </ac:spMkLst>
        </pc:spChg>
      </pc:sldChg>
      <pc:sldChg chg="modSp mod">
        <pc:chgData name="Alfred Asterjadhi" userId="39de57b9-85c0-4fd1-aaac-8ca2b6560ad0" providerId="ADAL" clId="{1364283B-51A1-41B2-A689-C84FAA0BD34C}" dt="2023-04-03T16:17:03.952" v="93" actId="20577"/>
        <pc:sldMkLst>
          <pc:docMk/>
          <pc:sldMk cId="1908471061" sldId="328"/>
        </pc:sldMkLst>
        <pc:spChg chg="mod">
          <ac:chgData name="Alfred Asterjadhi" userId="39de57b9-85c0-4fd1-aaac-8ca2b6560ad0" providerId="ADAL" clId="{1364283B-51A1-41B2-A689-C84FAA0BD34C}" dt="2023-04-03T16:17:03.952" v="93" actId="20577"/>
          <ac:spMkLst>
            <pc:docMk/>
            <pc:sldMk cId="1908471061" sldId="328"/>
            <ac:spMk id="3" creationId="{3EF9BE80-D462-4B64-8448-3B553445EDCF}"/>
          </ac:spMkLst>
        </pc:spChg>
        <pc:spChg chg="mod">
          <ac:chgData name="Alfred Asterjadhi" userId="39de57b9-85c0-4fd1-aaac-8ca2b6560ad0" providerId="ADAL" clId="{1364283B-51A1-41B2-A689-C84FAA0BD34C}" dt="2023-04-03T16:15:57.277" v="41" actId="313"/>
          <ac:spMkLst>
            <pc:docMk/>
            <pc:sldMk cId="1908471061" sldId="328"/>
            <ac:spMk id="6" creationId="{FCA6EDD1-4720-45B9-8B18-08C7AF47C492}"/>
          </ac:spMkLst>
        </pc:spChg>
      </pc:sldChg>
      <pc:sldChg chg="modSp mod">
        <pc:chgData name="Alfred Asterjadhi" userId="39de57b9-85c0-4fd1-aaac-8ca2b6560ad0" providerId="ADAL" clId="{1364283B-51A1-41B2-A689-C84FAA0BD34C}" dt="2023-04-03T16:16:00.722" v="49" actId="313"/>
        <pc:sldMkLst>
          <pc:docMk/>
          <pc:sldMk cId="15571502" sldId="330"/>
        </pc:sldMkLst>
        <pc:spChg chg="mod">
          <ac:chgData name="Alfred Asterjadhi" userId="39de57b9-85c0-4fd1-aaac-8ca2b6560ad0" providerId="ADAL" clId="{1364283B-51A1-41B2-A689-C84FAA0BD34C}" dt="2023-04-03T16:16:00.722" v="49" actId="313"/>
          <ac:spMkLst>
            <pc:docMk/>
            <pc:sldMk cId="15571502" sldId="330"/>
            <ac:spMk id="6" creationId="{5C48BDE3-7807-417F-A4F1-5356D38590CA}"/>
          </ac:spMkLst>
        </pc:spChg>
      </pc:sldChg>
      <pc:sldChg chg="modSp mod">
        <pc:chgData name="Alfred Asterjadhi" userId="39de57b9-85c0-4fd1-aaac-8ca2b6560ad0" providerId="ADAL" clId="{1364283B-51A1-41B2-A689-C84FAA0BD34C}" dt="2023-04-03T16:16:01.199" v="50" actId="313"/>
        <pc:sldMkLst>
          <pc:docMk/>
          <pc:sldMk cId="3200711991" sldId="331"/>
        </pc:sldMkLst>
        <pc:spChg chg="mod">
          <ac:chgData name="Alfred Asterjadhi" userId="39de57b9-85c0-4fd1-aaac-8ca2b6560ad0" providerId="ADAL" clId="{1364283B-51A1-41B2-A689-C84FAA0BD34C}" dt="2023-04-03T16:16:01.199" v="50" actId="313"/>
          <ac:spMkLst>
            <pc:docMk/>
            <pc:sldMk cId="3200711991" sldId="331"/>
            <ac:spMk id="6" creationId="{C3BF5992-FFFD-4B64-900D-0590BA3C03CE}"/>
          </ac:spMkLst>
        </pc:spChg>
      </pc:sldChg>
      <pc:sldChg chg="modSp mod">
        <pc:chgData name="Alfred Asterjadhi" userId="39de57b9-85c0-4fd1-aaac-8ca2b6560ad0" providerId="ADAL" clId="{1364283B-51A1-41B2-A689-C84FAA0BD34C}" dt="2023-04-03T16:16:01.747" v="51" actId="313"/>
        <pc:sldMkLst>
          <pc:docMk/>
          <pc:sldMk cId="2409609221" sldId="332"/>
        </pc:sldMkLst>
        <pc:spChg chg="mod">
          <ac:chgData name="Alfred Asterjadhi" userId="39de57b9-85c0-4fd1-aaac-8ca2b6560ad0" providerId="ADAL" clId="{1364283B-51A1-41B2-A689-C84FAA0BD34C}" dt="2023-04-03T16:16:01.747" v="51" actId="313"/>
          <ac:spMkLst>
            <pc:docMk/>
            <pc:sldMk cId="2409609221" sldId="332"/>
            <ac:spMk id="6" creationId="{2B4D6F20-084B-4EE9-AD6D-290838010348}"/>
          </ac:spMkLst>
        </pc:spChg>
      </pc:sldChg>
      <pc:sldChg chg="modSp mod">
        <pc:chgData name="Alfred Asterjadhi" userId="39de57b9-85c0-4fd1-aaac-8ca2b6560ad0" providerId="ADAL" clId="{1364283B-51A1-41B2-A689-C84FAA0BD34C}" dt="2023-04-03T16:15:55.600" v="37" actId="313"/>
        <pc:sldMkLst>
          <pc:docMk/>
          <pc:sldMk cId="3843208451" sldId="333"/>
        </pc:sldMkLst>
        <pc:spChg chg="mod">
          <ac:chgData name="Alfred Asterjadhi" userId="39de57b9-85c0-4fd1-aaac-8ca2b6560ad0" providerId="ADAL" clId="{1364283B-51A1-41B2-A689-C84FAA0BD34C}" dt="2023-04-03T16:14:59.104" v="33"/>
          <ac:spMkLst>
            <pc:docMk/>
            <pc:sldMk cId="3843208451" sldId="333"/>
            <ac:spMk id="3" creationId="{918D7AE7-F661-4AD4-9210-88B6E5699ED9}"/>
          </ac:spMkLst>
        </pc:spChg>
        <pc:spChg chg="mod">
          <ac:chgData name="Alfred Asterjadhi" userId="39de57b9-85c0-4fd1-aaac-8ca2b6560ad0" providerId="ADAL" clId="{1364283B-51A1-41B2-A689-C84FAA0BD34C}" dt="2023-04-03T16:15:55.600" v="37" actId="313"/>
          <ac:spMkLst>
            <pc:docMk/>
            <pc:sldMk cId="3843208451" sldId="333"/>
            <ac:spMk id="6" creationId="{A8221584-6364-48AC-B1C3-833137C81726}"/>
          </ac:spMkLst>
        </pc:spChg>
      </pc:sldChg>
      <pc:sldChg chg="modSp mod">
        <pc:chgData name="Alfred Asterjadhi" userId="39de57b9-85c0-4fd1-aaac-8ca2b6560ad0" providerId="ADAL" clId="{1364283B-51A1-41B2-A689-C84FAA0BD34C}" dt="2023-04-03T16:15:56.718" v="39" actId="313"/>
        <pc:sldMkLst>
          <pc:docMk/>
          <pc:sldMk cId="3977221359" sldId="340"/>
        </pc:sldMkLst>
        <pc:spChg chg="mod">
          <ac:chgData name="Alfred Asterjadhi" userId="39de57b9-85c0-4fd1-aaac-8ca2b6560ad0" providerId="ADAL" clId="{1364283B-51A1-41B2-A689-C84FAA0BD34C}" dt="2023-04-03T16:15:56.718" v="39" actId="313"/>
          <ac:spMkLst>
            <pc:docMk/>
            <pc:sldMk cId="3977221359" sldId="340"/>
            <ac:spMk id="6" creationId="{BC264D22-EE96-4B0F-90AA-B4358FF19246}"/>
          </ac:spMkLst>
        </pc:spChg>
      </pc:sldChg>
      <pc:sldChg chg="modSp mod">
        <pc:chgData name="Alfred Asterjadhi" userId="39de57b9-85c0-4fd1-aaac-8ca2b6560ad0" providerId="ADAL" clId="{1364283B-51A1-41B2-A689-C84FAA0BD34C}" dt="2023-04-03T16:30:20.536" v="317" actId="20577"/>
        <pc:sldMkLst>
          <pc:docMk/>
          <pc:sldMk cId="1766754893" sldId="346"/>
        </pc:sldMkLst>
        <pc:spChg chg="mod">
          <ac:chgData name="Alfred Asterjadhi" userId="39de57b9-85c0-4fd1-aaac-8ca2b6560ad0" providerId="ADAL" clId="{1364283B-51A1-41B2-A689-C84FAA0BD34C}" dt="2023-04-03T16:30:02.141" v="309" actId="20577"/>
          <ac:spMkLst>
            <pc:docMk/>
            <pc:sldMk cId="1766754893" sldId="346"/>
            <ac:spMk id="2" creationId="{4B5F0D0E-8BB7-48AB-9160-728B8B3399A2}"/>
          </ac:spMkLst>
        </pc:spChg>
        <pc:spChg chg="mod">
          <ac:chgData name="Alfred Asterjadhi" userId="39de57b9-85c0-4fd1-aaac-8ca2b6560ad0" providerId="ADAL" clId="{1364283B-51A1-41B2-A689-C84FAA0BD34C}" dt="2023-04-03T16:30:20.536" v="317" actId="20577"/>
          <ac:spMkLst>
            <pc:docMk/>
            <pc:sldMk cId="1766754893" sldId="346"/>
            <ac:spMk id="3" creationId="{DFB0BA47-D7B6-4F95-932E-A7AA615BC440}"/>
          </ac:spMkLst>
        </pc:spChg>
        <pc:spChg chg="mod">
          <ac:chgData name="Alfred Asterjadhi" userId="39de57b9-85c0-4fd1-aaac-8ca2b6560ad0" providerId="ADAL" clId="{1364283B-51A1-41B2-A689-C84FAA0BD34C}" dt="2023-04-03T16:16:08.582" v="62" actId="313"/>
          <ac:spMkLst>
            <pc:docMk/>
            <pc:sldMk cId="1766754893" sldId="346"/>
            <ac:spMk id="6" creationId="{974B2026-97FB-40D2-8F22-7E6D319B4EA2}"/>
          </ac:spMkLst>
        </pc:spChg>
      </pc:sldChg>
      <pc:sldChg chg="modSp mod">
        <pc:chgData name="Alfred Asterjadhi" userId="39de57b9-85c0-4fd1-aaac-8ca2b6560ad0" providerId="ADAL" clId="{1364283B-51A1-41B2-A689-C84FAA0BD34C}" dt="2023-04-03T16:36:06.482" v="473" actId="20577"/>
        <pc:sldMkLst>
          <pc:docMk/>
          <pc:sldMk cId="3930036297" sldId="356"/>
        </pc:sldMkLst>
        <pc:spChg chg="mod">
          <ac:chgData name="Alfred Asterjadhi" userId="39de57b9-85c0-4fd1-aaac-8ca2b6560ad0" providerId="ADAL" clId="{1364283B-51A1-41B2-A689-C84FAA0BD34C}" dt="2023-04-03T16:35:44.954" v="462" actId="6549"/>
          <ac:spMkLst>
            <pc:docMk/>
            <pc:sldMk cId="3930036297" sldId="356"/>
            <ac:spMk id="2" creationId="{4B5F0D0E-8BB7-48AB-9160-728B8B3399A2}"/>
          </ac:spMkLst>
        </pc:spChg>
        <pc:spChg chg="mod">
          <ac:chgData name="Alfred Asterjadhi" userId="39de57b9-85c0-4fd1-aaac-8ca2b6560ad0" providerId="ADAL" clId="{1364283B-51A1-41B2-A689-C84FAA0BD34C}" dt="2023-04-03T16:36:06.482" v="473" actId="20577"/>
          <ac:spMkLst>
            <pc:docMk/>
            <pc:sldMk cId="3930036297" sldId="356"/>
            <ac:spMk id="3" creationId="{DFB0BA47-D7B6-4F95-932E-A7AA615BC440}"/>
          </ac:spMkLst>
        </pc:spChg>
        <pc:spChg chg="mod">
          <ac:chgData name="Alfred Asterjadhi" userId="39de57b9-85c0-4fd1-aaac-8ca2b6560ad0" providerId="ADAL" clId="{1364283B-51A1-41B2-A689-C84FAA0BD34C}" dt="2023-04-03T16:16:15.038" v="75" actId="313"/>
          <ac:spMkLst>
            <pc:docMk/>
            <pc:sldMk cId="3930036297" sldId="356"/>
            <ac:spMk id="6" creationId="{974B2026-97FB-40D2-8F22-7E6D319B4EA2}"/>
          </ac:spMkLst>
        </pc:spChg>
      </pc:sldChg>
      <pc:sldChg chg="modSp mod">
        <pc:chgData name="Alfred Asterjadhi" userId="39de57b9-85c0-4fd1-aaac-8ca2b6560ad0" providerId="ADAL" clId="{1364283B-51A1-41B2-A689-C84FAA0BD34C}" dt="2023-04-03T16:36:30.642" v="489" actId="6549"/>
        <pc:sldMkLst>
          <pc:docMk/>
          <pc:sldMk cId="3576977642" sldId="362"/>
        </pc:sldMkLst>
        <pc:spChg chg="mod">
          <ac:chgData name="Alfred Asterjadhi" userId="39de57b9-85c0-4fd1-aaac-8ca2b6560ad0" providerId="ADAL" clId="{1364283B-51A1-41B2-A689-C84FAA0BD34C}" dt="2023-04-03T16:36:27.252" v="487" actId="20577"/>
          <ac:spMkLst>
            <pc:docMk/>
            <pc:sldMk cId="3576977642" sldId="362"/>
            <ac:spMk id="2" creationId="{0EAF4D72-7EB5-22A3-403A-E095C87E6E26}"/>
          </ac:spMkLst>
        </pc:spChg>
        <pc:spChg chg="mod">
          <ac:chgData name="Alfred Asterjadhi" userId="39de57b9-85c0-4fd1-aaac-8ca2b6560ad0" providerId="ADAL" clId="{1364283B-51A1-41B2-A689-C84FAA0BD34C}" dt="2023-04-03T16:16:15.960" v="77" actId="313"/>
          <ac:spMkLst>
            <pc:docMk/>
            <pc:sldMk cId="3576977642" sldId="362"/>
            <ac:spMk id="6" creationId="{3DD21102-AAEB-13F6-15EC-3CBBC04B5637}"/>
          </ac:spMkLst>
        </pc:spChg>
        <pc:spChg chg="mod">
          <ac:chgData name="Alfred Asterjadhi" userId="39de57b9-85c0-4fd1-aaac-8ca2b6560ad0" providerId="ADAL" clId="{1364283B-51A1-41B2-A689-C84FAA0BD34C}" dt="2023-04-03T16:36:30.642" v="489" actId="6549"/>
          <ac:spMkLst>
            <pc:docMk/>
            <pc:sldMk cId="3576977642" sldId="362"/>
            <ac:spMk id="16" creationId="{CA1A1623-65F8-E7F3-860B-98677C489FFA}"/>
          </ac:spMkLst>
        </pc:spChg>
      </pc:sldChg>
      <pc:sldChg chg="modSp mod">
        <pc:chgData name="Alfred Asterjadhi" userId="39de57b9-85c0-4fd1-aaac-8ca2b6560ad0" providerId="ADAL" clId="{1364283B-51A1-41B2-A689-C84FAA0BD34C}" dt="2023-04-03T16:27:47.518" v="279" actId="207"/>
        <pc:sldMkLst>
          <pc:docMk/>
          <pc:sldMk cId="2875004496" sldId="364"/>
        </pc:sldMkLst>
        <pc:spChg chg="mod">
          <ac:chgData name="Alfred Asterjadhi" userId="39de57b9-85c0-4fd1-aaac-8ca2b6560ad0" providerId="ADAL" clId="{1364283B-51A1-41B2-A689-C84FAA0BD34C}" dt="2023-04-03T16:16:05.448" v="56" actId="313"/>
          <ac:spMkLst>
            <pc:docMk/>
            <pc:sldMk cId="2875004496" sldId="364"/>
            <ac:spMk id="3" creationId="{D20906E0-F900-4991-83B1-675F5B67FA2D}"/>
          </ac:spMkLst>
        </pc:spChg>
        <pc:graphicFrameChg chg="modGraphic">
          <ac:chgData name="Alfred Asterjadhi" userId="39de57b9-85c0-4fd1-aaac-8ca2b6560ad0" providerId="ADAL" clId="{1364283B-51A1-41B2-A689-C84FAA0BD34C}" dt="2023-04-03T16:27:47.518" v="279"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1364283B-51A1-41B2-A689-C84FAA0BD34C}" dt="2023-04-03T16:30:40.305" v="324" actId="20577"/>
        <pc:sldMkLst>
          <pc:docMk/>
          <pc:sldMk cId="1843331871" sldId="365"/>
        </pc:sldMkLst>
        <pc:spChg chg="mod">
          <ac:chgData name="Alfred Asterjadhi" userId="39de57b9-85c0-4fd1-aaac-8ca2b6560ad0" providerId="ADAL" clId="{1364283B-51A1-41B2-A689-C84FAA0BD34C}" dt="2023-04-03T16:30:35.472" v="323" actId="20577"/>
          <ac:spMkLst>
            <pc:docMk/>
            <pc:sldMk cId="1843331871" sldId="365"/>
            <ac:spMk id="2" creationId="{0753DF19-5604-D757-CF21-A9FC2116E8DC}"/>
          </ac:spMkLst>
        </pc:spChg>
        <pc:spChg chg="mod">
          <ac:chgData name="Alfred Asterjadhi" userId="39de57b9-85c0-4fd1-aaac-8ca2b6560ad0" providerId="ADAL" clId="{1364283B-51A1-41B2-A689-C84FAA0BD34C}" dt="2023-04-03T16:16:09.024" v="63" actId="313"/>
          <ac:spMkLst>
            <pc:docMk/>
            <pc:sldMk cId="1843331871" sldId="365"/>
            <ac:spMk id="6" creationId="{6ACA49CE-D01F-5C62-094F-BCB7174FDE18}"/>
          </ac:spMkLst>
        </pc:spChg>
        <pc:spChg chg="mod">
          <ac:chgData name="Alfred Asterjadhi" userId="39de57b9-85c0-4fd1-aaac-8ca2b6560ad0" providerId="ADAL" clId="{1364283B-51A1-41B2-A689-C84FAA0BD34C}" dt="2023-04-03T16:30:40.305" v="324" actId="20577"/>
          <ac:spMkLst>
            <pc:docMk/>
            <pc:sldMk cId="1843331871" sldId="365"/>
            <ac:spMk id="25" creationId="{DEEFA1CA-22CD-79BC-A375-F798D55F5E83}"/>
          </ac:spMkLst>
        </pc:spChg>
      </pc:sldChg>
      <pc:sldChg chg="delSp modSp mod">
        <pc:chgData name="Alfred Asterjadhi" userId="39de57b9-85c0-4fd1-aaac-8ca2b6560ad0" providerId="ADAL" clId="{1364283B-51A1-41B2-A689-C84FAA0BD34C}" dt="2023-04-03T16:36:20.858" v="483" actId="6549"/>
        <pc:sldMkLst>
          <pc:docMk/>
          <pc:sldMk cId="3759718192" sldId="368"/>
        </pc:sldMkLst>
        <pc:spChg chg="mod">
          <ac:chgData name="Alfred Asterjadhi" userId="39de57b9-85c0-4fd1-aaac-8ca2b6560ad0" providerId="ADAL" clId="{1364283B-51A1-41B2-A689-C84FAA0BD34C}" dt="2023-04-03T16:36:20.858" v="483" actId="6549"/>
          <ac:spMkLst>
            <pc:docMk/>
            <pc:sldMk cId="3759718192" sldId="368"/>
            <ac:spMk id="3" creationId="{73382C34-84F1-F2DE-C5D9-E1296FE55B90}"/>
          </ac:spMkLst>
        </pc:spChg>
        <pc:spChg chg="mod">
          <ac:chgData name="Alfred Asterjadhi" userId="39de57b9-85c0-4fd1-aaac-8ca2b6560ad0" providerId="ADAL" clId="{1364283B-51A1-41B2-A689-C84FAA0BD34C}" dt="2023-04-03T16:16:15.475" v="76" actId="313"/>
          <ac:spMkLst>
            <pc:docMk/>
            <pc:sldMk cId="3759718192" sldId="368"/>
            <ac:spMk id="6" creationId="{C87C5A54-FD99-467B-5FA7-FA5027B55B0B}"/>
          </ac:spMkLst>
        </pc:spChg>
        <pc:grpChg chg="del">
          <ac:chgData name="Alfred Asterjadhi" userId="39de57b9-85c0-4fd1-aaac-8ca2b6560ad0" providerId="ADAL" clId="{1364283B-51A1-41B2-A689-C84FAA0BD34C}" dt="2023-04-03T16:36:11.860" v="474" actId="478"/>
          <ac:grpSpMkLst>
            <pc:docMk/>
            <pc:sldMk cId="3759718192" sldId="368"/>
            <ac:grpSpMk id="7" creationId="{57D8511C-9CF2-7CB2-0181-7B8BFA929565}"/>
          </ac:grpSpMkLst>
        </pc:grpChg>
      </pc:sldChg>
      <pc:sldChg chg="modSp mod">
        <pc:chgData name="Alfred Asterjadhi" userId="39de57b9-85c0-4fd1-aaac-8ca2b6560ad0" providerId="ADAL" clId="{1364283B-51A1-41B2-A689-C84FAA0BD34C}" dt="2023-04-03T16:31:44.037" v="335"/>
        <pc:sldMkLst>
          <pc:docMk/>
          <pc:sldMk cId="3049755149" sldId="371"/>
        </pc:sldMkLst>
        <pc:spChg chg="mod">
          <ac:chgData name="Alfred Asterjadhi" userId="39de57b9-85c0-4fd1-aaac-8ca2b6560ad0" providerId="ADAL" clId="{1364283B-51A1-41B2-A689-C84FAA0BD34C}" dt="2023-04-03T16:31:44.037" v="335"/>
          <ac:spMkLst>
            <pc:docMk/>
            <pc:sldMk cId="3049755149" sldId="371"/>
            <ac:spMk id="2" creationId="{4B5F0D0E-8BB7-48AB-9160-728B8B3399A2}"/>
          </ac:spMkLst>
        </pc:spChg>
        <pc:spChg chg="mod">
          <ac:chgData name="Alfred Asterjadhi" userId="39de57b9-85c0-4fd1-aaac-8ca2b6560ad0" providerId="ADAL" clId="{1364283B-51A1-41B2-A689-C84FAA0BD34C}" dt="2023-04-03T16:29:04.362" v="299" actId="20577"/>
          <ac:spMkLst>
            <pc:docMk/>
            <pc:sldMk cId="3049755149" sldId="371"/>
            <ac:spMk id="3" creationId="{DFB0BA47-D7B6-4F95-932E-A7AA615BC440}"/>
          </ac:spMkLst>
        </pc:spChg>
        <pc:spChg chg="mod">
          <ac:chgData name="Alfred Asterjadhi" userId="39de57b9-85c0-4fd1-aaac-8ca2b6560ad0" providerId="ADAL" clId="{1364283B-51A1-41B2-A689-C84FAA0BD34C}" dt="2023-04-03T16:16:09.422" v="64" actId="313"/>
          <ac:spMkLst>
            <pc:docMk/>
            <pc:sldMk cId="3049755149" sldId="371"/>
            <ac:spMk id="6" creationId="{974B2026-97FB-40D2-8F22-7E6D319B4EA2}"/>
          </ac:spMkLst>
        </pc:spChg>
      </pc:sldChg>
      <pc:sldChg chg="modSp mod">
        <pc:chgData name="Alfred Asterjadhi" userId="39de57b9-85c0-4fd1-aaac-8ca2b6560ad0" providerId="ADAL" clId="{1364283B-51A1-41B2-A689-C84FAA0BD34C}" dt="2023-04-03T16:39:23.506" v="550" actId="207"/>
        <pc:sldMkLst>
          <pc:docMk/>
          <pc:sldMk cId="1847581084" sldId="375"/>
        </pc:sldMkLst>
        <pc:spChg chg="mod">
          <ac:chgData name="Alfred Asterjadhi" userId="39de57b9-85c0-4fd1-aaac-8ca2b6560ad0" providerId="ADAL" clId="{1364283B-51A1-41B2-A689-C84FAA0BD34C}" dt="2023-04-03T16:16:16.937" v="79" actId="313"/>
          <ac:spMkLst>
            <pc:docMk/>
            <pc:sldMk cId="1847581084" sldId="375"/>
            <ac:spMk id="6" creationId="{29CFE1A9-332B-2B06-C330-B9EB4742F3D1}"/>
          </ac:spMkLst>
        </pc:spChg>
        <pc:spChg chg="mod">
          <ac:chgData name="Alfred Asterjadhi" userId="39de57b9-85c0-4fd1-aaac-8ca2b6560ad0" providerId="ADAL" clId="{1364283B-51A1-41B2-A689-C84FAA0BD34C}" dt="2023-04-03T16:39:23.506" v="550" actId="207"/>
          <ac:spMkLst>
            <pc:docMk/>
            <pc:sldMk cId="1847581084" sldId="375"/>
            <ac:spMk id="10" creationId="{11C67F6B-1097-0DF1-0451-CBF17C2CE23A}"/>
          </ac:spMkLst>
        </pc:spChg>
      </pc:sldChg>
      <pc:sldChg chg="modSp mod">
        <pc:chgData name="Alfred Asterjadhi" userId="39de57b9-85c0-4fd1-aaac-8ca2b6560ad0" providerId="ADAL" clId="{1364283B-51A1-41B2-A689-C84FAA0BD34C}" dt="2023-04-03T16:36:36.040" v="490" actId="20577"/>
        <pc:sldMkLst>
          <pc:docMk/>
          <pc:sldMk cId="1020774165" sldId="387"/>
        </pc:sldMkLst>
        <pc:spChg chg="mod">
          <ac:chgData name="Alfred Asterjadhi" userId="39de57b9-85c0-4fd1-aaac-8ca2b6560ad0" providerId="ADAL" clId="{1364283B-51A1-41B2-A689-C84FAA0BD34C}" dt="2023-04-03T16:16:16.437" v="78" actId="313"/>
          <ac:spMkLst>
            <pc:docMk/>
            <pc:sldMk cId="1020774165" sldId="387"/>
            <ac:spMk id="6" creationId="{29CFE1A9-332B-2B06-C330-B9EB4742F3D1}"/>
          </ac:spMkLst>
        </pc:spChg>
        <pc:spChg chg="mod">
          <ac:chgData name="Alfred Asterjadhi" userId="39de57b9-85c0-4fd1-aaac-8ca2b6560ad0" providerId="ADAL" clId="{1364283B-51A1-41B2-A689-C84FAA0BD34C}" dt="2023-04-03T16:36:36.040" v="490" actId="20577"/>
          <ac:spMkLst>
            <pc:docMk/>
            <pc:sldMk cId="1020774165" sldId="387"/>
            <ac:spMk id="11" creationId="{E25872EE-E14B-2C9B-B930-D87E10CF78B0}"/>
          </ac:spMkLst>
        </pc:spChg>
      </pc:sldChg>
      <pc:sldChg chg="modSp mod">
        <pc:chgData name="Alfred Asterjadhi" userId="39de57b9-85c0-4fd1-aaac-8ca2b6560ad0" providerId="ADAL" clId="{1364283B-51A1-41B2-A689-C84FAA0BD34C}" dt="2023-04-03T16:27:35.774" v="275" actId="207"/>
        <pc:sldMkLst>
          <pc:docMk/>
          <pc:sldMk cId="2696761607" sldId="393"/>
        </pc:sldMkLst>
        <pc:spChg chg="mod">
          <ac:chgData name="Alfred Asterjadhi" userId="39de57b9-85c0-4fd1-aaac-8ca2b6560ad0" providerId="ADAL" clId="{1364283B-51A1-41B2-A689-C84FAA0BD34C}" dt="2023-04-03T16:16:04.862" v="55" actId="313"/>
          <ac:spMkLst>
            <pc:docMk/>
            <pc:sldMk cId="2696761607" sldId="393"/>
            <ac:spMk id="3" creationId="{D20906E0-F900-4991-83B1-675F5B67FA2D}"/>
          </ac:spMkLst>
        </pc:spChg>
        <pc:graphicFrameChg chg="modGraphic">
          <ac:chgData name="Alfred Asterjadhi" userId="39de57b9-85c0-4fd1-aaac-8ca2b6560ad0" providerId="ADAL" clId="{1364283B-51A1-41B2-A689-C84FAA0BD34C}" dt="2023-04-03T16:27:35.774" v="275"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1364283B-51A1-41B2-A689-C84FAA0BD34C}" dt="2023-04-03T16:28:11.877" v="286" actId="207"/>
        <pc:sldMkLst>
          <pc:docMk/>
          <pc:sldMk cId="1616804006" sldId="394"/>
        </pc:sldMkLst>
        <pc:spChg chg="mod">
          <ac:chgData name="Alfred Asterjadhi" userId="39de57b9-85c0-4fd1-aaac-8ca2b6560ad0" providerId="ADAL" clId="{1364283B-51A1-41B2-A689-C84FAA0BD34C}" dt="2023-04-03T16:16:06.494" v="58" actId="313"/>
          <ac:spMkLst>
            <pc:docMk/>
            <pc:sldMk cId="1616804006" sldId="394"/>
            <ac:spMk id="3" creationId="{D20906E0-F900-4991-83B1-675F5B67FA2D}"/>
          </ac:spMkLst>
        </pc:spChg>
        <pc:graphicFrameChg chg="modGraphic">
          <ac:chgData name="Alfred Asterjadhi" userId="39de57b9-85c0-4fd1-aaac-8ca2b6560ad0" providerId="ADAL" clId="{1364283B-51A1-41B2-A689-C84FAA0BD34C}" dt="2023-04-03T16:28:11.877" v="286" actId="207"/>
          <ac:graphicFrameMkLst>
            <pc:docMk/>
            <pc:sldMk cId="1616804006" sldId="394"/>
            <ac:graphicFrameMk id="6" creationId="{5094FBC8-BB74-47F3-965D-16BC678F4D1D}"/>
          </ac:graphicFrameMkLst>
        </pc:graphicFrameChg>
      </pc:sldChg>
      <pc:sldChg chg="modSp del mod">
        <pc:chgData name="Alfred Asterjadhi" userId="39de57b9-85c0-4fd1-aaac-8ca2b6560ad0" providerId="ADAL" clId="{1364283B-51A1-41B2-A689-C84FAA0BD34C}" dt="2023-04-03T16:31:53.848" v="337" actId="47"/>
        <pc:sldMkLst>
          <pc:docMk/>
          <pc:sldMk cId="2786150746" sldId="395"/>
        </pc:sldMkLst>
        <pc:spChg chg="mod">
          <ac:chgData name="Alfred Asterjadhi" userId="39de57b9-85c0-4fd1-aaac-8ca2b6560ad0" providerId="ADAL" clId="{1364283B-51A1-41B2-A689-C84FAA0BD34C}" dt="2023-04-03T16:29:07.988" v="300" actId="20577"/>
          <ac:spMkLst>
            <pc:docMk/>
            <pc:sldMk cId="2786150746" sldId="395"/>
            <ac:spMk id="3" creationId="{DFB0BA47-D7B6-4F95-932E-A7AA615BC440}"/>
          </ac:spMkLst>
        </pc:spChg>
        <pc:spChg chg="mod">
          <ac:chgData name="Alfred Asterjadhi" userId="39de57b9-85c0-4fd1-aaac-8ca2b6560ad0" providerId="ADAL" clId="{1364283B-51A1-41B2-A689-C84FAA0BD34C}" dt="2023-04-03T16:16:09.825" v="65" actId="313"/>
          <ac:spMkLst>
            <pc:docMk/>
            <pc:sldMk cId="2786150746" sldId="395"/>
            <ac:spMk id="6" creationId="{974B2026-97FB-40D2-8F22-7E6D319B4EA2}"/>
          </ac:spMkLst>
        </pc:spChg>
      </pc:sldChg>
      <pc:sldChg chg="modSp mod">
        <pc:chgData name="Alfred Asterjadhi" userId="39de57b9-85c0-4fd1-aaac-8ca2b6560ad0" providerId="ADAL" clId="{1364283B-51A1-41B2-A689-C84FAA0BD34C}" dt="2023-04-03T16:33:27.941" v="390" actId="20577"/>
        <pc:sldMkLst>
          <pc:docMk/>
          <pc:sldMk cId="917226829" sldId="396"/>
        </pc:sldMkLst>
        <pc:spChg chg="mod">
          <ac:chgData name="Alfred Asterjadhi" userId="39de57b9-85c0-4fd1-aaac-8ca2b6560ad0" providerId="ADAL" clId="{1364283B-51A1-41B2-A689-C84FAA0BD34C}" dt="2023-04-03T16:33:09.697" v="370" actId="13926"/>
          <ac:spMkLst>
            <pc:docMk/>
            <pc:sldMk cId="917226829" sldId="396"/>
            <ac:spMk id="2" creationId="{4B5F0D0E-8BB7-48AB-9160-728B8B3399A2}"/>
          </ac:spMkLst>
        </pc:spChg>
        <pc:spChg chg="mod">
          <ac:chgData name="Alfred Asterjadhi" userId="39de57b9-85c0-4fd1-aaac-8ca2b6560ad0" providerId="ADAL" clId="{1364283B-51A1-41B2-A689-C84FAA0BD34C}" dt="2023-04-03T16:33:27.941" v="390" actId="20577"/>
          <ac:spMkLst>
            <pc:docMk/>
            <pc:sldMk cId="917226829" sldId="396"/>
            <ac:spMk id="3" creationId="{DFB0BA47-D7B6-4F95-932E-A7AA615BC440}"/>
          </ac:spMkLst>
        </pc:spChg>
        <pc:spChg chg="mod">
          <ac:chgData name="Alfred Asterjadhi" userId="39de57b9-85c0-4fd1-aaac-8ca2b6560ad0" providerId="ADAL" clId="{1364283B-51A1-41B2-A689-C84FAA0BD34C}" dt="2023-04-03T16:16:10.706" v="67" actId="313"/>
          <ac:spMkLst>
            <pc:docMk/>
            <pc:sldMk cId="917226829" sldId="396"/>
            <ac:spMk id="6" creationId="{974B2026-97FB-40D2-8F22-7E6D319B4EA2}"/>
          </ac:spMkLst>
        </pc:spChg>
      </pc:sldChg>
      <pc:sldChg chg="modSp del mod">
        <pc:chgData name="Alfred Asterjadhi" userId="39de57b9-85c0-4fd1-aaac-8ca2b6560ad0" providerId="ADAL" clId="{1364283B-51A1-41B2-A689-C84FAA0BD34C}" dt="2023-04-03T16:34:17.419" v="400" actId="47"/>
        <pc:sldMkLst>
          <pc:docMk/>
          <pc:sldMk cId="3249982691" sldId="397"/>
        </pc:sldMkLst>
        <pc:spChg chg="mod">
          <ac:chgData name="Alfred Asterjadhi" userId="39de57b9-85c0-4fd1-aaac-8ca2b6560ad0" providerId="ADAL" clId="{1364283B-51A1-41B2-A689-C84FAA0BD34C}" dt="2023-04-03T16:16:11.104" v="68" actId="313"/>
          <ac:spMkLst>
            <pc:docMk/>
            <pc:sldMk cId="3249982691" sldId="397"/>
            <ac:spMk id="6" creationId="{974B2026-97FB-40D2-8F22-7E6D319B4EA2}"/>
          </ac:spMkLst>
        </pc:spChg>
      </pc:sldChg>
      <pc:sldChg chg="modSp del mod">
        <pc:chgData name="Alfred Asterjadhi" userId="39de57b9-85c0-4fd1-aaac-8ca2b6560ad0" providerId="ADAL" clId="{1364283B-51A1-41B2-A689-C84FAA0BD34C}" dt="2023-04-03T16:34:18.606" v="401" actId="47"/>
        <pc:sldMkLst>
          <pc:docMk/>
          <pc:sldMk cId="1729944846" sldId="398"/>
        </pc:sldMkLst>
        <pc:spChg chg="mod">
          <ac:chgData name="Alfred Asterjadhi" userId="39de57b9-85c0-4fd1-aaac-8ca2b6560ad0" providerId="ADAL" clId="{1364283B-51A1-41B2-A689-C84FAA0BD34C}" dt="2023-04-03T16:16:11.516" v="69" actId="313"/>
          <ac:spMkLst>
            <pc:docMk/>
            <pc:sldMk cId="1729944846" sldId="398"/>
            <ac:spMk id="6" creationId="{974B2026-97FB-40D2-8F22-7E6D319B4EA2}"/>
          </ac:spMkLst>
        </pc:spChg>
      </pc:sldChg>
      <pc:sldChg chg="modSp del mod">
        <pc:chgData name="Alfred Asterjadhi" userId="39de57b9-85c0-4fd1-aaac-8ca2b6560ad0" providerId="ADAL" clId="{1364283B-51A1-41B2-A689-C84FAA0BD34C}" dt="2023-04-03T16:34:22.268" v="403" actId="47"/>
        <pc:sldMkLst>
          <pc:docMk/>
          <pc:sldMk cId="3926945026" sldId="399"/>
        </pc:sldMkLst>
        <pc:spChg chg="mod">
          <ac:chgData name="Alfred Asterjadhi" userId="39de57b9-85c0-4fd1-aaac-8ca2b6560ad0" providerId="ADAL" clId="{1364283B-51A1-41B2-A689-C84FAA0BD34C}" dt="2023-04-03T16:16:12.546" v="71" actId="313"/>
          <ac:spMkLst>
            <pc:docMk/>
            <pc:sldMk cId="3926945026" sldId="399"/>
            <ac:spMk id="6" creationId="{974B2026-97FB-40D2-8F22-7E6D319B4EA2}"/>
          </ac:spMkLst>
        </pc:spChg>
      </pc:sldChg>
      <pc:sldChg chg="modSp mod">
        <pc:chgData name="Alfred Asterjadhi" userId="39de57b9-85c0-4fd1-aaac-8ca2b6560ad0" providerId="ADAL" clId="{1364283B-51A1-41B2-A689-C84FAA0BD34C}" dt="2023-04-03T16:34:53.895" v="425" actId="20577"/>
        <pc:sldMkLst>
          <pc:docMk/>
          <pc:sldMk cId="3614762288" sldId="400"/>
        </pc:sldMkLst>
        <pc:spChg chg="mod">
          <ac:chgData name="Alfred Asterjadhi" userId="39de57b9-85c0-4fd1-aaac-8ca2b6560ad0" providerId="ADAL" clId="{1364283B-51A1-41B2-A689-C84FAA0BD34C}" dt="2023-04-03T16:34:50.905" v="424" actId="20577"/>
          <ac:spMkLst>
            <pc:docMk/>
            <pc:sldMk cId="3614762288" sldId="400"/>
            <ac:spMk id="2" creationId="{4B5F0D0E-8BB7-48AB-9160-728B8B3399A2}"/>
          </ac:spMkLst>
        </pc:spChg>
        <pc:spChg chg="mod">
          <ac:chgData name="Alfred Asterjadhi" userId="39de57b9-85c0-4fd1-aaac-8ca2b6560ad0" providerId="ADAL" clId="{1364283B-51A1-41B2-A689-C84FAA0BD34C}" dt="2023-04-03T16:34:53.895" v="425" actId="20577"/>
          <ac:spMkLst>
            <pc:docMk/>
            <pc:sldMk cId="3614762288" sldId="400"/>
            <ac:spMk id="3" creationId="{DFB0BA47-D7B6-4F95-932E-A7AA615BC440}"/>
          </ac:spMkLst>
        </pc:spChg>
        <pc:spChg chg="mod">
          <ac:chgData name="Alfred Asterjadhi" userId="39de57b9-85c0-4fd1-aaac-8ca2b6560ad0" providerId="ADAL" clId="{1364283B-51A1-41B2-A689-C84FAA0BD34C}" dt="2023-04-03T16:16:14.678" v="74" actId="313"/>
          <ac:spMkLst>
            <pc:docMk/>
            <pc:sldMk cId="3614762288" sldId="400"/>
            <ac:spMk id="6" creationId="{974B2026-97FB-40D2-8F22-7E6D319B4EA2}"/>
          </ac:spMkLst>
        </pc:spChg>
      </pc:sldChg>
      <pc:sldChg chg="modSp mod">
        <pc:chgData name="Alfred Asterjadhi" userId="39de57b9-85c0-4fd1-aaac-8ca2b6560ad0" providerId="ADAL" clId="{1364283B-51A1-41B2-A689-C84FAA0BD34C}" dt="2023-04-03T16:27:59.707" v="283" actId="2164"/>
        <pc:sldMkLst>
          <pc:docMk/>
          <pc:sldMk cId="1345008357" sldId="401"/>
        </pc:sldMkLst>
        <pc:spChg chg="mod">
          <ac:chgData name="Alfred Asterjadhi" userId="39de57b9-85c0-4fd1-aaac-8ca2b6560ad0" providerId="ADAL" clId="{1364283B-51A1-41B2-A689-C84FAA0BD34C}" dt="2023-04-03T16:16:05.970" v="57" actId="313"/>
          <ac:spMkLst>
            <pc:docMk/>
            <pc:sldMk cId="1345008357" sldId="401"/>
            <ac:spMk id="3" creationId="{D20906E0-F900-4991-83B1-675F5B67FA2D}"/>
          </ac:spMkLst>
        </pc:spChg>
        <pc:graphicFrameChg chg="modGraphic">
          <ac:chgData name="Alfred Asterjadhi" userId="39de57b9-85c0-4fd1-aaac-8ca2b6560ad0" providerId="ADAL" clId="{1364283B-51A1-41B2-A689-C84FAA0BD34C}" dt="2023-04-03T16:27:59.707" v="283" actId="2164"/>
          <ac:graphicFrameMkLst>
            <pc:docMk/>
            <pc:sldMk cId="1345008357" sldId="401"/>
            <ac:graphicFrameMk id="6" creationId="{5094FBC8-BB74-47F3-965D-16BC678F4D1D}"/>
          </ac:graphicFrameMkLst>
        </pc:graphicFrameChg>
      </pc:sldChg>
      <pc:sldChg chg="modSp del mod">
        <pc:chgData name="Alfred Asterjadhi" userId="39de57b9-85c0-4fd1-aaac-8ca2b6560ad0" providerId="ADAL" clId="{1364283B-51A1-41B2-A689-C84FAA0BD34C}" dt="2023-04-03T16:28:45.666" v="295" actId="47"/>
        <pc:sldMkLst>
          <pc:docMk/>
          <pc:sldMk cId="607869001" sldId="402"/>
        </pc:sldMkLst>
        <pc:spChg chg="mod">
          <ac:chgData name="Alfred Asterjadhi" userId="39de57b9-85c0-4fd1-aaac-8ca2b6560ad0" providerId="ADAL" clId="{1364283B-51A1-41B2-A689-C84FAA0BD34C}" dt="2023-04-03T16:16:07.004" v="59" actId="313"/>
          <ac:spMkLst>
            <pc:docMk/>
            <pc:sldMk cId="607869001" sldId="402"/>
            <ac:spMk id="3" creationId="{D20906E0-F900-4991-83B1-675F5B67FA2D}"/>
          </ac:spMkLst>
        </pc:spChg>
      </pc:sldChg>
      <pc:sldChg chg="modSp del mod">
        <pc:chgData name="Alfred Asterjadhi" userId="39de57b9-85c0-4fd1-aaac-8ca2b6560ad0" providerId="ADAL" clId="{1364283B-51A1-41B2-A689-C84FAA0BD34C}" dt="2023-04-03T16:28:46.964" v="296" actId="47"/>
        <pc:sldMkLst>
          <pc:docMk/>
          <pc:sldMk cId="1256258102" sldId="403"/>
        </pc:sldMkLst>
        <pc:spChg chg="mod">
          <ac:chgData name="Alfred Asterjadhi" userId="39de57b9-85c0-4fd1-aaac-8ca2b6560ad0" providerId="ADAL" clId="{1364283B-51A1-41B2-A689-C84FAA0BD34C}" dt="2023-04-03T16:16:07.494" v="60" actId="313"/>
          <ac:spMkLst>
            <pc:docMk/>
            <pc:sldMk cId="1256258102" sldId="403"/>
            <ac:spMk id="3" creationId="{D20906E0-F900-4991-83B1-675F5B67FA2D}"/>
          </ac:spMkLst>
        </pc:spChg>
      </pc:sldChg>
      <pc:sldChg chg="modSp del mod">
        <pc:chgData name="Alfred Asterjadhi" userId="39de57b9-85c0-4fd1-aaac-8ca2b6560ad0" providerId="ADAL" clId="{1364283B-51A1-41B2-A689-C84FAA0BD34C}" dt="2023-04-03T16:28:48.053" v="297" actId="47"/>
        <pc:sldMkLst>
          <pc:docMk/>
          <pc:sldMk cId="1829076102" sldId="404"/>
        </pc:sldMkLst>
        <pc:spChg chg="mod">
          <ac:chgData name="Alfred Asterjadhi" userId="39de57b9-85c0-4fd1-aaac-8ca2b6560ad0" providerId="ADAL" clId="{1364283B-51A1-41B2-A689-C84FAA0BD34C}" dt="2023-04-03T16:16:07.932" v="61" actId="313"/>
          <ac:spMkLst>
            <pc:docMk/>
            <pc:sldMk cId="1829076102" sldId="404"/>
            <ac:spMk id="3" creationId="{D20906E0-F900-4991-83B1-675F5B67FA2D}"/>
          </ac:spMkLst>
        </pc:spChg>
      </pc:sldChg>
      <pc:sldChg chg="modSp del mod">
        <pc:chgData name="Alfred Asterjadhi" userId="39de57b9-85c0-4fd1-aaac-8ca2b6560ad0" providerId="ADAL" clId="{1364283B-51A1-41B2-A689-C84FAA0BD34C}" dt="2023-04-03T16:34:20.781" v="402" actId="47"/>
        <pc:sldMkLst>
          <pc:docMk/>
          <pc:sldMk cId="3451951815" sldId="406"/>
        </pc:sldMkLst>
        <pc:spChg chg="mod">
          <ac:chgData name="Alfred Asterjadhi" userId="39de57b9-85c0-4fd1-aaac-8ca2b6560ad0" providerId="ADAL" clId="{1364283B-51A1-41B2-A689-C84FAA0BD34C}" dt="2023-04-03T16:16:11.914" v="70" actId="313"/>
          <ac:spMkLst>
            <pc:docMk/>
            <pc:sldMk cId="3451951815" sldId="406"/>
            <ac:spMk id="6" creationId="{974B2026-97FB-40D2-8F22-7E6D319B4EA2}"/>
          </ac:spMkLst>
        </pc:spChg>
      </pc:sldChg>
      <pc:sldChg chg="modSp del mod">
        <pc:chgData name="Alfred Asterjadhi" userId="39de57b9-85c0-4fd1-aaac-8ca2b6560ad0" providerId="ADAL" clId="{1364283B-51A1-41B2-A689-C84FAA0BD34C}" dt="2023-04-03T16:34:23.731" v="404" actId="47"/>
        <pc:sldMkLst>
          <pc:docMk/>
          <pc:sldMk cId="3663532691" sldId="407"/>
        </pc:sldMkLst>
        <pc:spChg chg="mod">
          <ac:chgData name="Alfred Asterjadhi" userId="39de57b9-85c0-4fd1-aaac-8ca2b6560ad0" providerId="ADAL" clId="{1364283B-51A1-41B2-A689-C84FAA0BD34C}" dt="2023-04-03T16:16:13.497" v="72" actId="313"/>
          <ac:spMkLst>
            <pc:docMk/>
            <pc:sldMk cId="3663532691" sldId="407"/>
            <ac:spMk id="6" creationId="{974B2026-97FB-40D2-8F22-7E6D319B4EA2}"/>
          </ac:spMkLst>
        </pc:spChg>
      </pc:sldChg>
      <pc:sldChg chg="modSp del mod">
        <pc:chgData name="Alfred Asterjadhi" userId="39de57b9-85c0-4fd1-aaac-8ca2b6560ad0" providerId="ADAL" clId="{1364283B-51A1-41B2-A689-C84FAA0BD34C}" dt="2023-04-03T16:34:24.817" v="405" actId="47"/>
        <pc:sldMkLst>
          <pc:docMk/>
          <pc:sldMk cId="65460503" sldId="408"/>
        </pc:sldMkLst>
        <pc:spChg chg="mod">
          <ac:chgData name="Alfred Asterjadhi" userId="39de57b9-85c0-4fd1-aaac-8ca2b6560ad0" providerId="ADAL" clId="{1364283B-51A1-41B2-A689-C84FAA0BD34C}" dt="2023-04-03T16:16:14.304" v="73" actId="313"/>
          <ac:spMkLst>
            <pc:docMk/>
            <pc:sldMk cId="65460503" sldId="408"/>
            <ac:spMk id="6" creationId="{974B2026-97FB-40D2-8F22-7E6D319B4EA2}"/>
          </ac:spMkLst>
        </pc:spChg>
      </pc:sldChg>
      <pc:sldChg chg="modSp del mod">
        <pc:chgData name="Alfred Asterjadhi" userId="39de57b9-85c0-4fd1-aaac-8ca2b6560ad0" providerId="ADAL" clId="{1364283B-51A1-41B2-A689-C84FAA0BD34C}" dt="2023-04-03T16:32:01.674" v="339" actId="47"/>
        <pc:sldMkLst>
          <pc:docMk/>
          <pc:sldMk cId="1127907652" sldId="409"/>
        </pc:sldMkLst>
        <pc:spChg chg="mod">
          <ac:chgData name="Alfred Asterjadhi" userId="39de57b9-85c0-4fd1-aaac-8ca2b6560ad0" providerId="ADAL" clId="{1364283B-51A1-41B2-A689-C84FAA0BD34C}" dt="2023-04-03T16:31:58.153" v="338" actId="13926"/>
          <ac:spMkLst>
            <pc:docMk/>
            <pc:sldMk cId="1127907652" sldId="409"/>
            <ac:spMk id="2" creationId="{4B5F0D0E-8BB7-48AB-9160-728B8B3399A2}"/>
          </ac:spMkLst>
        </pc:spChg>
        <pc:spChg chg="mod">
          <ac:chgData name="Alfred Asterjadhi" userId="39de57b9-85c0-4fd1-aaac-8ca2b6560ad0" providerId="ADAL" clId="{1364283B-51A1-41B2-A689-C84FAA0BD34C}" dt="2023-04-03T16:16:10.222" v="66" actId="313"/>
          <ac:spMkLst>
            <pc:docMk/>
            <pc:sldMk cId="1127907652" sldId="409"/>
            <ac:spMk id="6" creationId="{974B2026-97FB-40D2-8F22-7E6D319B4EA2}"/>
          </ac:spMkLst>
        </pc:spChg>
      </pc:sldChg>
      <pc:sldChg chg="modSp mod">
        <pc:chgData name="Alfred Asterjadhi" userId="39de57b9-85c0-4fd1-aaac-8ca2b6560ad0" providerId="ADAL" clId="{1364283B-51A1-41B2-A689-C84FAA0BD34C}" dt="2023-04-03T16:16:17.462" v="80" actId="313"/>
        <pc:sldMkLst>
          <pc:docMk/>
          <pc:sldMk cId="3530745078" sldId="981"/>
        </pc:sldMkLst>
        <pc:spChg chg="mod">
          <ac:chgData name="Alfred Asterjadhi" userId="39de57b9-85c0-4fd1-aaac-8ca2b6560ad0" providerId="ADAL" clId="{1364283B-51A1-41B2-A689-C84FAA0BD34C}" dt="2023-04-03T16:16:17.462" v="80" actId="313"/>
          <ac:spMkLst>
            <pc:docMk/>
            <pc:sldMk cId="3530745078" sldId="981"/>
            <ac:spMk id="6" creationId="{5B730E83-9DC1-A5C8-2ED5-67E59F091639}"/>
          </ac:spMkLst>
        </pc:spChg>
      </pc:sldChg>
      <pc:sldChg chg="modSp add mod">
        <pc:chgData name="Alfred Asterjadhi" userId="39de57b9-85c0-4fd1-aaac-8ca2b6560ad0" providerId="ADAL" clId="{1364283B-51A1-41B2-A689-C84FAA0BD34C}" dt="2023-04-03T16:28:27.245" v="291" actId="20577"/>
        <pc:sldMkLst>
          <pc:docMk/>
          <pc:sldMk cId="900443605" sldId="982"/>
        </pc:sldMkLst>
        <pc:spChg chg="mod">
          <ac:chgData name="Alfred Asterjadhi" userId="39de57b9-85c0-4fd1-aaac-8ca2b6560ad0" providerId="ADAL" clId="{1364283B-51A1-41B2-A689-C84FAA0BD34C}" dt="2023-04-03T16:28:27.245" v="291" actId="20577"/>
          <ac:spMkLst>
            <pc:docMk/>
            <pc:sldMk cId="900443605" sldId="982"/>
            <ac:spMk id="2" creationId="{F2762690-C15C-4839-B40F-0AF3A4D89457}"/>
          </ac:spMkLst>
        </pc:spChg>
      </pc:sldChg>
      <pc:sldChg chg="modSp add mod">
        <pc:chgData name="Alfred Asterjadhi" userId="39de57b9-85c0-4fd1-aaac-8ca2b6560ad0" providerId="ADAL" clId="{1364283B-51A1-41B2-A689-C84FAA0BD34C}" dt="2023-04-03T16:28:29.960" v="292" actId="20577"/>
        <pc:sldMkLst>
          <pc:docMk/>
          <pc:sldMk cId="517202520" sldId="983"/>
        </pc:sldMkLst>
        <pc:spChg chg="mod">
          <ac:chgData name="Alfred Asterjadhi" userId="39de57b9-85c0-4fd1-aaac-8ca2b6560ad0" providerId="ADAL" clId="{1364283B-51A1-41B2-A689-C84FAA0BD34C}" dt="2023-04-03T16:28:29.960" v="292" actId="20577"/>
          <ac:spMkLst>
            <pc:docMk/>
            <pc:sldMk cId="517202520" sldId="983"/>
            <ac:spMk id="2" creationId="{F2762690-C15C-4839-B40F-0AF3A4D89457}"/>
          </ac:spMkLst>
        </pc:spChg>
      </pc:sldChg>
      <pc:sldChg chg="modSp add mod">
        <pc:chgData name="Alfred Asterjadhi" userId="39de57b9-85c0-4fd1-aaac-8ca2b6560ad0" providerId="ADAL" clId="{1364283B-51A1-41B2-A689-C84FAA0BD34C}" dt="2023-04-03T16:28:32.870" v="293" actId="20577"/>
        <pc:sldMkLst>
          <pc:docMk/>
          <pc:sldMk cId="1847678110" sldId="984"/>
        </pc:sldMkLst>
        <pc:spChg chg="mod">
          <ac:chgData name="Alfred Asterjadhi" userId="39de57b9-85c0-4fd1-aaac-8ca2b6560ad0" providerId="ADAL" clId="{1364283B-51A1-41B2-A689-C84FAA0BD34C}" dt="2023-04-03T16:28:32.870" v="293" actId="20577"/>
          <ac:spMkLst>
            <pc:docMk/>
            <pc:sldMk cId="1847678110" sldId="984"/>
            <ac:spMk id="2" creationId="{F2762690-C15C-4839-B40F-0AF3A4D89457}"/>
          </ac:spMkLst>
        </pc:spChg>
      </pc:sldChg>
      <pc:sldChg chg="modSp add mod">
        <pc:chgData name="Alfred Asterjadhi" userId="39de57b9-85c0-4fd1-aaac-8ca2b6560ad0" providerId="ADAL" clId="{1364283B-51A1-41B2-A689-C84FAA0BD34C}" dt="2023-04-03T16:28:36.224" v="294" actId="20577"/>
        <pc:sldMkLst>
          <pc:docMk/>
          <pc:sldMk cId="2988653792" sldId="985"/>
        </pc:sldMkLst>
        <pc:spChg chg="mod">
          <ac:chgData name="Alfred Asterjadhi" userId="39de57b9-85c0-4fd1-aaac-8ca2b6560ad0" providerId="ADAL" clId="{1364283B-51A1-41B2-A689-C84FAA0BD34C}" dt="2023-04-03T16:28:36.224" v="294" actId="20577"/>
          <ac:spMkLst>
            <pc:docMk/>
            <pc:sldMk cId="2988653792" sldId="985"/>
            <ac:spMk id="2" creationId="{F2762690-C15C-4839-B40F-0AF3A4D89457}"/>
          </ac:spMkLst>
        </pc:spChg>
      </pc:sldChg>
      <pc:sldChg chg="modSp add mod">
        <pc:chgData name="Alfred Asterjadhi" userId="39de57b9-85c0-4fd1-aaac-8ca2b6560ad0" providerId="ADAL" clId="{1364283B-51A1-41B2-A689-C84FAA0BD34C}" dt="2023-04-03T16:31:45.365" v="336"/>
        <pc:sldMkLst>
          <pc:docMk/>
          <pc:sldMk cId="505590070" sldId="986"/>
        </pc:sldMkLst>
        <pc:spChg chg="mod">
          <ac:chgData name="Alfred Asterjadhi" userId="39de57b9-85c0-4fd1-aaac-8ca2b6560ad0" providerId="ADAL" clId="{1364283B-51A1-41B2-A689-C84FAA0BD34C}" dt="2023-04-03T16:31:45.365" v="336"/>
          <ac:spMkLst>
            <pc:docMk/>
            <pc:sldMk cId="505590070" sldId="986"/>
            <ac:spMk id="2" creationId="{4B5F0D0E-8BB7-48AB-9160-728B8B3399A2}"/>
          </ac:spMkLst>
        </pc:spChg>
      </pc:sldChg>
      <pc:sldChg chg="modSp add mod">
        <pc:chgData name="Alfred Asterjadhi" userId="39de57b9-85c0-4fd1-aaac-8ca2b6560ad0" providerId="ADAL" clId="{1364283B-51A1-41B2-A689-C84FAA0BD34C}" dt="2023-04-03T16:32:19.982" v="356" actId="20577"/>
        <pc:sldMkLst>
          <pc:docMk/>
          <pc:sldMk cId="3253423641" sldId="987"/>
        </pc:sldMkLst>
        <pc:spChg chg="mod">
          <ac:chgData name="Alfred Asterjadhi" userId="39de57b9-85c0-4fd1-aaac-8ca2b6560ad0" providerId="ADAL" clId="{1364283B-51A1-41B2-A689-C84FAA0BD34C}" dt="2023-04-03T16:32:19.982" v="356" actId="20577"/>
          <ac:spMkLst>
            <pc:docMk/>
            <pc:sldMk cId="3253423641" sldId="987"/>
            <ac:spMk id="2" creationId="{4B5F0D0E-8BB7-48AB-9160-728B8B3399A2}"/>
          </ac:spMkLst>
        </pc:spChg>
      </pc:sldChg>
      <pc:sldChg chg="modSp add mod">
        <pc:chgData name="Alfred Asterjadhi" userId="39de57b9-85c0-4fd1-aaac-8ca2b6560ad0" providerId="ADAL" clId="{1364283B-51A1-41B2-A689-C84FAA0BD34C}" dt="2023-04-03T16:32:51.089" v="367" actId="20577"/>
        <pc:sldMkLst>
          <pc:docMk/>
          <pc:sldMk cId="98822771" sldId="988"/>
        </pc:sldMkLst>
        <pc:spChg chg="mod">
          <ac:chgData name="Alfred Asterjadhi" userId="39de57b9-85c0-4fd1-aaac-8ca2b6560ad0" providerId="ADAL" clId="{1364283B-51A1-41B2-A689-C84FAA0BD34C}" dt="2023-04-03T16:32:51.089" v="367" actId="20577"/>
          <ac:spMkLst>
            <pc:docMk/>
            <pc:sldMk cId="98822771" sldId="988"/>
            <ac:spMk id="2" creationId="{4B5F0D0E-8BB7-48AB-9160-728B8B3399A2}"/>
          </ac:spMkLst>
        </pc:spChg>
      </pc:sldChg>
      <pc:sldChg chg="modSp add mod">
        <pc:chgData name="Alfred Asterjadhi" userId="39de57b9-85c0-4fd1-aaac-8ca2b6560ad0" providerId="ADAL" clId="{1364283B-51A1-41B2-A689-C84FAA0BD34C}" dt="2023-04-03T16:33:01.272" v="369" actId="20577"/>
        <pc:sldMkLst>
          <pc:docMk/>
          <pc:sldMk cId="3577588007" sldId="989"/>
        </pc:sldMkLst>
        <pc:spChg chg="mod">
          <ac:chgData name="Alfred Asterjadhi" userId="39de57b9-85c0-4fd1-aaac-8ca2b6560ad0" providerId="ADAL" clId="{1364283B-51A1-41B2-A689-C84FAA0BD34C}" dt="2023-04-03T16:33:01.272" v="369" actId="20577"/>
          <ac:spMkLst>
            <pc:docMk/>
            <pc:sldMk cId="3577588007" sldId="989"/>
            <ac:spMk id="2" creationId="{4B5F0D0E-8BB7-48AB-9160-728B8B3399A2}"/>
          </ac:spMkLst>
        </pc:spChg>
      </pc:sldChg>
      <pc:sldChg chg="modSp add mod">
        <pc:chgData name="Alfred Asterjadhi" userId="39de57b9-85c0-4fd1-aaac-8ca2b6560ad0" providerId="ADAL" clId="{1364283B-51A1-41B2-A689-C84FAA0BD34C}" dt="2023-04-03T16:39:06.007" v="549" actId="20577"/>
        <pc:sldMkLst>
          <pc:docMk/>
          <pc:sldMk cId="1839324276" sldId="990"/>
        </pc:sldMkLst>
        <pc:spChg chg="mod">
          <ac:chgData name="Alfred Asterjadhi" userId="39de57b9-85c0-4fd1-aaac-8ca2b6560ad0" providerId="ADAL" clId="{1364283B-51A1-41B2-A689-C84FAA0BD34C}" dt="2023-04-03T16:33:56.708" v="394" actId="20577"/>
          <ac:spMkLst>
            <pc:docMk/>
            <pc:sldMk cId="1839324276" sldId="990"/>
            <ac:spMk id="2" creationId="{4B5F0D0E-8BB7-48AB-9160-728B8B3399A2}"/>
          </ac:spMkLst>
        </pc:spChg>
        <pc:spChg chg="mod">
          <ac:chgData name="Alfred Asterjadhi" userId="39de57b9-85c0-4fd1-aaac-8ca2b6560ad0" providerId="ADAL" clId="{1364283B-51A1-41B2-A689-C84FAA0BD34C}" dt="2023-04-03T16:39:06.007" v="549" actId="20577"/>
          <ac:spMkLst>
            <pc:docMk/>
            <pc:sldMk cId="1839324276" sldId="990"/>
            <ac:spMk id="3" creationId="{DFB0BA47-D7B6-4F95-932E-A7AA615BC440}"/>
          </ac:spMkLst>
        </pc:spChg>
      </pc:sldChg>
      <pc:sldChg chg="modSp add mod">
        <pc:chgData name="Alfred Asterjadhi" userId="39de57b9-85c0-4fd1-aaac-8ca2b6560ad0" providerId="ADAL" clId="{1364283B-51A1-41B2-A689-C84FAA0BD34C}" dt="2023-04-03T16:34:00.086" v="395" actId="20577"/>
        <pc:sldMkLst>
          <pc:docMk/>
          <pc:sldMk cId="1898342874" sldId="991"/>
        </pc:sldMkLst>
        <pc:spChg chg="mod">
          <ac:chgData name="Alfred Asterjadhi" userId="39de57b9-85c0-4fd1-aaac-8ca2b6560ad0" providerId="ADAL" clId="{1364283B-51A1-41B2-A689-C84FAA0BD34C}" dt="2023-04-03T16:34:00.086" v="395" actId="20577"/>
          <ac:spMkLst>
            <pc:docMk/>
            <pc:sldMk cId="1898342874" sldId="991"/>
            <ac:spMk id="2" creationId="{4B5F0D0E-8BB7-48AB-9160-728B8B3399A2}"/>
          </ac:spMkLst>
        </pc:spChg>
      </pc:sldChg>
      <pc:sldChg chg="modSp add mod">
        <pc:chgData name="Alfred Asterjadhi" userId="39de57b9-85c0-4fd1-aaac-8ca2b6560ad0" providerId="ADAL" clId="{1364283B-51A1-41B2-A689-C84FAA0BD34C}" dt="2023-04-03T16:34:11.624" v="399" actId="20577"/>
        <pc:sldMkLst>
          <pc:docMk/>
          <pc:sldMk cId="705428555" sldId="992"/>
        </pc:sldMkLst>
        <pc:spChg chg="mod">
          <ac:chgData name="Alfred Asterjadhi" userId="39de57b9-85c0-4fd1-aaac-8ca2b6560ad0" providerId="ADAL" clId="{1364283B-51A1-41B2-A689-C84FAA0BD34C}" dt="2023-04-03T16:34:11.624" v="399" actId="20577"/>
          <ac:spMkLst>
            <pc:docMk/>
            <pc:sldMk cId="705428555" sldId="992"/>
            <ac:spMk id="2" creationId="{4B5F0D0E-8BB7-48AB-9160-728B8B3399A2}"/>
          </ac:spMkLst>
        </pc:spChg>
      </pc:sldChg>
      <pc:sldChg chg="modSp add del mod">
        <pc:chgData name="Alfred Asterjadhi" userId="39de57b9-85c0-4fd1-aaac-8ca2b6560ad0" providerId="ADAL" clId="{1364283B-51A1-41B2-A689-C84FAA0BD34C}" dt="2023-04-03T16:38:40.026" v="518" actId="47"/>
        <pc:sldMkLst>
          <pc:docMk/>
          <pc:sldMk cId="3057735301" sldId="993"/>
        </pc:sldMkLst>
        <pc:spChg chg="mod">
          <ac:chgData name="Alfred Asterjadhi" userId="39de57b9-85c0-4fd1-aaac-8ca2b6560ad0" providerId="ADAL" clId="{1364283B-51A1-41B2-A689-C84FAA0BD34C}" dt="2023-04-03T16:35:04.363" v="427" actId="20577"/>
          <ac:spMkLst>
            <pc:docMk/>
            <pc:sldMk cId="3057735301" sldId="993"/>
            <ac:spMk id="2" creationId="{4B5F0D0E-8BB7-48AB-9160-728B8B3399A2}"/>
          </ac:spMkLst>
        </pc:spChg>
      </pc:sldChg>
      <pc:sldChg chg="modSp add mod">
        <pc:chgData name="Alfred Asterjadhi" userId="39de57b9-85c0-4fd1-aaac-8ca2b6560ad0" providerId="ADAL" clId="{1364283B-51A1-41B2-A689-C84FAA0BD34C}" dt="2023-04-03T16:35:38.195" v="459" actId="20577"/>
        <pc:sldMkLst>
          <pc:docMk/>
          <pc:sldMk cId="2409887836" sldId="994"/>
        </pc:sldMkLst>
        <pc:spChg chg="mod">
          <ac:chgData name="Alfred Asterjadhi" userId="39de57b9-85c0-4fd1-aaac-8ca2b6560ad0" providerId="ADAL" clId="{1364283B-51A1-41B2-A689-C84FAA0BD34C}" dt="2023-04-03T16:35:38.195" v="459" actId="20577"/>
          <ac:spMkLst>
            <pc:docMk/>
            <pc:sldMk cId="2409887836" sldId="994"/>
            <ac:spMk id="2" creationId="{4B5F0D0E-8BB7-48AB-9160-728B8B3399A2}"/>
          </ac:spMkLst>
        </pc:spChg>
      </pc:sldChg>
      <pc:sldChg chg="modSp add mod">
        <pc:chgData name="Alfred Asterjadhi" userId="39de57b9-85c0-4fd1-aaac-8ca2b6560ad0" providerId="ADAL" clId="{1364283B-51A1-41B2-A689-C84FAA0BD34C}" dt="2023-04-03T16:38:56.139" v="542" actId="20577"/>
        <pc:sldMkLst>
          <pc:docMk/>
          <pc:sldMk cId="3360543781" sldId="995"/>
        </pc:sldMkLst>
        <pc:spChg chg="mod">
          <ac:chgData name="Alfred Asterjadhi" userId="39de57b9-85c0-4fd1-aaac-8ca2b6560ad0" providerId="ADAL" clId="{1364283B-51A1-41B2-A689-C84FAA0BD34C}" dt="2023-04-03T16:38:52.372" v="535" actId="20577"/>
          <ac:spMkLst>
            <pc:docMk/>
            <pc:sldMk cId="3360543781" sldId="995"/>
            <ac:spMk id="2" creationId="{4B5F0D0E-8BB7-48AB-9160-728B8B3399A2}"/>
          </ac:spMkLst>
        </pc:spChg>
        <pc:spChg chg="mod">
          <ac:chgData name="Alfred Asterjadhi" userId="39de57b9-85c0-4fd1-aaac-8ca2b6560ad0" providerId="ADAL" clId="{1364283B-51A1-41B2-A689-C84FAA0BD34C}" dt="2023-04-03T16:38:56.139" v="542" actId="20577"/>
          <ac:spMkLst>
            <pc:docMk/>
            <pc:sldMk cId="3360543781" sldId="995"/>
            <ac:spMk id="3" creationId="{DFB0BA47-D7B6-4F95-932E-A7AA615BC440}"/>
          </ac:spMkLst>
        </pc:spChg>
      </pc:sldChg>
      <pc:sldMasterChg chg="modSp mod">
        <pc:chgData name="Alfred Asterjadhi" userId="39de57b9-85c0-4fd1-aaac-8ca2b6560ad0" providerId="ADAL" clId="{1364283B-51A1-41B2-A689-C84FAA0BD34C}" dt="2023-04-03T16:12:51.560" v="13" actId="20577"/>
        <pc:sldMasterMkLst>
          <pc:docMk/>
          <pc:sldMasterMk cId="0" sldId="2147483648"/>
        </pc:sldMasterMkLst>
        <pc:spChg chg="mod">
          <ac:chgData name="Alfred Asterjadhi" userId="39de57b9-85c0-4fd1-aaac-8ca2b6560ad0" providerId="ADAL" clId="{1364283B-51A1-41B2-A689-C84FAA0BD34C}" dt="2023-04-03T16:12:37.112" v="9" actId="6549"/>
          <ac:spMkLst>
            <pc:docMk/>
            <pc:sldMasterMk cId="0" sldId="2147483648"/>
            <ac:spMk id="10" creationId="{00000000-0000-0000-0000-000000000000}"/>
          </ac:spMkLst>
        </pc:spChg>
        <pc:spChg chg="mod">
          <ac:chgData name="Alfred Asterjadhi" userId="39de57b9-85c0-4fd1-aaac-8ca2b6560ad0" providerId="ADAL" clId="{1364283B-51A1-41B2-A689-C84FAA0BD34C}" dt="2023-04-03T16:12:51.560" v="1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56"/>
        </pc:sldMasterMkLst>
        <pc:spChg chg="mod">
          <ac:chgData name="Alfred Asterjadhi" userId="39de57b9-85c0-4fd1-aaac-8ca2b6560ad0" providerId="ADAL" clId="{E9045064-67C2-4B1A-BF15-4F22A04C4EC4}" dt="2021-01-11T03:07:26.69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56"/>
        </pc:sldMasterMkLst>
        <pc:spChg chg="mod">
          <ac:chgData name="Alfred Asterjadhi" userId="39de57b9-85c0-4fd1-aaac-8ca2b6560ad0" providerId="ADAL" clId="{6ED91C3A-8236-47BF-8990-E5AC15808997}" dt="2021-03-09T20:57:58.872" v="1" actId="20577"/>
          <ac:spMkLst>
            <pc:docMk/>
            <pc:sldMasterMk cId="0" sldId="2147483656"/>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56"/>
        </pc:sldMasterMkLst>
        <pc:spChg chg="mod">
          <ac:chgData name="Alfred Asterjadhi" userId="39de57b9-85c0-4fd1-aaac-8ca2b6560ad0" providerId="ADAL" clId="{D52CAEDF-2ECE-45CC-8978-1AD054FE17F7}" dt="2022-02-13T16:40:45.716"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56"/>
        </pc:sldMasterMkLst>
        <pc:spChg chg="mod">
          <ac:chgData name="Alfred Asterjadhi" userId="39de57b9-85c0-4fd1-aaac-8ca2b6560ad0" providerId="ADAL" clId="{8C32956B-7D9B-4F14-B129-AA061317A39C}" dt="2023-01-18T16:07:10.833" v="4434" actId="6549"/>
          <ac:spMkLst>
            <pc:docMk/>
            <pc:sldMasterMk cId="0" sldId="2147483656"/>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56"/>
        </pc:sldMasterMkLst>
        <pc:spChg chg="mod">
          <ac:chgData name="Alfred Asterjadhi" userId="39de57b9-85c0-4fd1-aaac-8ca2b6560ad0" providerId="ADAL" clId="{A0612C61-9E1C-4649-B042-3CF952C74FE7}" dt="2022-06-06T23:17:46.496" v="5" actId="20577"/>
          <ac:spMkLst>
            <pc:docMk/>
            <pc:sldMasterMk cId="0" sldId="2147483656"/>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56"/>
        </pc:sldMasterMkLst>
        <pc:spChg chg="mod">
          <ac:chgData name="Alfred Asterjadhi" userId="39de57b9-85c0-4fd1-aaac-8ca2b6560ad0" providerId="ADAL" clId="{E1913768-674D-44BD-96B7-613C13A8F211}" dt="2021-01-13T17:16:42.015" v="1" actId="20577"/>
          <ac:spMkLst>
            <pc:docMk/>
            <pc:sldMasterMk cId="0" sldId="2147483656"/>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56"/>
        </pc:sldMasterMkLst>
        <pc:spChg chg="mod">
          <ac:chgData name="Alfred Asterjadhi" userId="39de57b9-85c0-4fd1-aaac-8ca2b6560ad0" providerId="ADAL" clId="{69F70A5C-F45C-4CE0-8E99-593A3325F255}" dt="2021-02-09T15:55:41.068" v="16" actId="20577"/>
          <ac:spMkLst>
            <pc:docMk/>
            <pc:sldMasterMk cId="0" sldId="2147483656"/>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56"/>
            <ac:spMk id="1027"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56"/>
        </pc:sldMasterMkLst>
        <pc:spChg chg="mod">
          <ac:chgData name="Alfred Asterjadhi" userId="39de57b9-85c0-4fd1-aaac-8ca2b6560ad0" providerId="ADAL" clId="{AD66CE3F-71CA-4EFE-A6DE-B01B4CE60F74}" dt="2022-08-02T23:48:50.381" v="57" actId="20577"/>
          <ac:spMkLst>
            <pc:docMk/>
            <pc:sldMasterMk cId="0" sldId="2147483656"/>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56"/>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56"/>
        </pc:sldMasterMkLst>
        <pc:spChg chg="mod">
          <ac:chgData name="Alfred Asterjadhi" userId="39de57b9-85c0-4fd1-aaac-8ca2b6560ad0" providerId="ADAL" clId="{5E32008F-DF31-475C-AA81-71B070C74BE1}" dt="2021-03-15T15:00:23.811" v="27" actId="20577"/>
          <ac:spMkLst>
            <pc:docMk/>
            <pc:sldMasterMk cId="0" sldId="2147483656"/>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56"/>
        </pc:sldMasterMkLst>
        <pc:spChg chg="mod">
          <ac:chgData name="Alfred Asterjadhi" userId="39de57b9-85c0-4fd1-aaac-8ca2b6560ad0" providerId="ADAL" clId="{B4F7BA3C-DFC6-48F9-A62B-B03D2B47DB6D}" dt="2021-03-06T19:05:48.809" v="1386" actId="20577"/>
          <ac:spMkLst>
            <pc:docMk/>
            <pc:sldMasterMk cId="0" sldId="2147483656"/>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56"/>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56"/>
        </pc:sldMasterMkLst>
        <pc:spChg chg="mod">
          <ac:chgData name="Alfred Asterjadhi" userId="39de57b9-85c0-4fd1-aaac-8ca2b6560ad0" providerId="ADAL" clId="{2248E934-3500-4918-B85C-34C108D1ABCA}" dt="2021-10-03T17:29:31.474" v="75" actId="20577"/>
          <ac:spMkLst>
            <pc:docMk/>
            <pc:sldMasterMk cId="0" sldId="2147483656"/>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56"/>
            <ac:spMk id="1027"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56"/>
        </pc:sldMasterMkLst>
        <pc:spChg chg="mod">
          <ac:chgData name="Alfred Asterjadhi" userId="39de57b9-85c0-4fd1-aaac-8ca2b6560ad0" providerId="ADAL" clId="{F0A96221-7881-488D-B053-55CA90BA522C}" dt="2020-12-28T17:22:54.874" v="136" actId="20577"/>
          <ac:spMkLst>
            <pc:docMk/>
            <pc:sldMasterMk cId="0" sldId="2147483656"/>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56"/>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56"/>
        </pc:sldMasterMkLst>
        <pc:spChg chg="mod">
          <ac:chgData name="Alfred Asterjadhi" userId="39de57b9-85c0-4fd1-aaac-8ca2b6560ad0" providerId="ADAL" clId="{D275B996-76CE-4B28-8B2D-000DEE091938}" dt="2021-09-15T23:04:42.372" v="250" actId="6549"/>
          <ac:spMkLst>
            <pc:docMk/>
            <pc:sldMasterMk cId="0" sldId="2147483656"/>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56"/>
        </pc:sldMasterMkLst>
        <pc:spChg chg="mod">
          <ac:chgData name="Alfred Asterjadhi" userId="39de57b9-85c0-4fd1-aaac-8ca2b6560ad0" providerId="ADAL" clId="{DEB6449B-8A8D-4E94-A282-14FD81CF86A3}" dt="2022-12-08T22:14:05.663" v="14" actId="20577"/>
          <ac:spMkLst>
            <pc:docMk/>
            <pc:sldMasterMk cId="0" sldId="2147483656"/>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56"/>
        </pc:sldMasterMkLst>
        <pc:spChg chg="mod">
          <ac:chgData name="Alfred Asterjadhi" userId="39de57b9-85c0-4fd1-aaac-8ca2b6560ad0" providerId="ADAL" clId="{E22CD4EF-417E-4B6E-9D38-F386018525A9}" dt="2022-05-16T15:36:25.021" v="4849" actId="6549"/>
          <ac:spMkLst>
            <pc:docMk/>
            <pc:sldMasterMk cId="0" sldId="2147483656"/>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56"/>
        </pc:sldMasterMkLst>
        <pc:spChg chg="mod">
          <ac:chgData name="Alfred Asterjadhi" userId="39de57b9-85c0-4fd1-aaac-8ca2b6560ad0" providerId="ADAL" clId="{E3CD7AB8-4A03-4D81-A5E3-2937DF360F76}" dt="2021-03-09T19:27:34.144" v="1" actId="20577"/>
          <ac:spMkLst>
            <pc:docMk/>
            <pc:sldMasterMk cId="0" sldId="2147483656"/>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56"/>
        </pc:sldMasterMkLst>
        <pc:spChg chg="mod">
          <ac:chgData name="Alfred Asterjadhi" userId="39de57b9-85c0-4fd1-aaac-8ca2b6560ad0" providerId="ADAL" clId="{5995F158-5115-451C-800B-B16CD4CF2D0F}" dt="2021-09-14T16:53:58.670" v="132" actId="20577"/>
          <ac:spMkLst>
            <pc:docMk/>
            <pc:sldMasterMk cId="0" sldId="2147483656"/>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56"/>
        </pc:sldMasterMkLst>
        <pc:spChg chg="mod">
          <ac:chgData name="Alfred Asterjadhi" userId="39de57b9-85c0-4fd1-aaac-8ca2b6560ad0" providerId="ADAL" clId="{FFD2CA1A-D627-48AF-904E-0B34A676288B}" dt="2021-03-08T21:40:23.836" v="1" actId="20577"/>
          <ac:spMkLst>
            <pc:docMk/>
            <pc:sldMasterMk cId="0" sldId="2147483656"/>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56"/>
        </pc:sldMasterMkLst>
        <pc:spChg chg="mod">
          <ac:chgData name="Alfred Asterjadhi" userId="39de57b9-85c0-4fd1-aaac-8ca2b6560ad0" providerId="ADAL" clId="{0ED796F5-1B1A-4EFC-965A-F7D95960A21E}" dt="2023-02-06T15:33:05.636" v="389" actId="20577"/>
          <ac:spMkLst>
            <pc:docMk/>
            <pc:sldMasterMk cId="0" sldId="2147483656"/>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56"/>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56"/>
        </pc:sldMasterMkLst>
        <pc:spChg chg="mod">
          <ac:chgData name="Alfred Asterjadhi" userId="39de57b9-85c0-4fd1-aaac-8ca2b6560ad0" providerId="ADAL" clId="{B2B4988D-1BC9-4111-8929-BB463B3004F0}" dt="2022-03-15T00:02:11.935" v="106" actId="6549"/>
          <ac:spMkLst>
            <pc:docMk/>
            <pc:sldMasterMk cId="0" sldId="2147483656"/>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56"/>
        </pc:sldMasterMkLst>
        <pc:spChg chg="mod">
          <ac:chgData name="Alfred Asterjadhi" userId="39de57b9-85c0-4fd1-aaac-8ca2b6560ad0" providerId="ADAL" clId="{5C24833E-0927-4416-99A8-080FBF304E9E}" dt="2022-01-24T15:57:54.314" v="133" actId="6549"/>
          <ac:spMkLst>
            <pc:docMk/>
            <pc:sldMasterMk cId="0" sldId="2147483656"/>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56"/>
        </pc:sldMasterMkLst>
        <pc:spChg chg="mod">
          <ac:chgData name="Alfred Asterjadhi" userId="39de57b9-85c0-4fd1-aaac-8ca2b6560ad0" providerId="ADAL" clId="{958AA7F5-44CD-44C9-AA16-861FEEE7D4F0}" dt="2022-01-20T18:26:17.883" v="928" actId="20577"/>
          <ac:spMkLst>
            <pc:docMk/>
            <pc:sldMasterMk cId="0" sldId="2147483656"/>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56"/>
        </pc:sldMasterMkLst>
        <pc:spChg chg="mod">
          <ac:chgData name="Alfred Asterjadhi" userId="39de57b9-85c0-4fd1-aaac-8ca2b6560ad0" providerId="ADAL" clId="{0FB0C314-AA74-4428-914C-02F3B465214F}" dt="2022-10-10T13:31:53.904" v="27" actId="20577"/>
          <ac:spMkLst>
            <pc:docMk/>
            <pc:sldMasterMk cId="0" sldId="2147483656"/>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56"/>
            <ac:spMk id="1027"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56"/>
        </pc:sldMasterMkLst>
        <pc:spChg chg="mod">
          <ac:chgData name="Alfred Asterjadhi" userId="39de57b9-85c0-4fd1-aaac-8ca2b6560ad0" providerId="ADAL" clId="{DE32E404-08FC-4B13-BBE8-0CA66CF324F5}" dt="2021-03-10T16:44:07.178" v="1" actId="6549"/>
          <ac:spMkLst>
            <pc:docMk/>
            <pc:sldMasterMk cId="0" sldId="2147483656"/>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56"/>
        </pc:sldMasterMkLst>
        <pc:spChg chg="mod">
          <ac:chgData name="Alfred Asterjadhi" userId="39de57b9-85c0-4fd1-aaac-8ca2b6560ad0" providerId="ADAL" clId="{F11602D0-6CEF-4FD2-BA2B-4D6A45C70ADB}" dt="2021-03-12T15:54:54.467" v="1" actId="6549"/>
          <ac:spMkLst>
            <pc:docMk/>
            <pc:sldMasterMk cId="0" sldId="2147483656"/>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56"/>
        </pc:sldMasterMkLst>
        <pc:spChg chg="mod">
          <ac:chgData name="Alfred Asterjadhi" userId="39de57b9-85c0-4fd1-aaac-8ca2b6560ad0" providerId="ADAL" clId="{BE754A84-70C3-4888-8420-055C327C2C9E}" dt="2021-01-11T14:51:05.180" v="1" actId="20577"/>
          <ac:spMkLst>
            <pc:docMk/>
            <pc:sldMasterMk cId="0" sldId="2147483656"/>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56"/>
        </pc:sldMasterMkLst>
        <pc:spChg chg="mod">
          <ac:chgData name="Alfred Asterjadhi" userId="39de57b9-85c0-4fd1-aaac-8ca2b6560ad0" providerId="ADAL" clId="{28F3505D-BA15-4A1A-93B7-17C6DABCA4C4}" dt="2022-09-16T02:08:31.442" v="9706" actId="20577"/>
          <ac:spMkLst>
            <pc:docMk/>
            <pc:sldMasterMk cId="0" sldId="2147483656"/>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56"/>
        </pc:sldMasterMkLst>
        <pc:spChg chg="mod">
          <ac:chgData name="Alfred Asterjadhi" userId="39de57b9-85c0-4fd1-aaac-8ca2b6560ad0" providerId="ADAL" clId="{E5A84010-E63B-432C-9BE1-C12FE21A1995}" dt="2021-11-09T22:19:44.572" v="837" actId="6549"/>
          <ac:spMkLst>
            <pc:docMk/>
            <pc:sldMasterMk cId="0" sldId="2147483656"/>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56"/>
        </pc:sldMasterMkLst>
        <pc:spChg chg="mod">
          <ac:chgData name="Alfred Asterjadhi" userId="39de57b9-85c0-4fd1-aaac-8ca2b6560ad0" providerId="ADAL" clId="{5D630037-3A1D-4EAB-A2F7-8287BE507CB3}" dt="2022-07-15T12:42:08.960" v="6296" actId="6549"/>
          <ac:spMkLst>
            <pc:docMk/>
            <pc:sldMasterMk cId="0" sldId="2147483656"/>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56"/>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56"/>
        </pc:sldMasterMkLst>
        <pc:spChg chg="mod">
          <ac:chgData name="Alfred Asterjadhi" userId="39de57b9-85c0-4fd1-aaac-8ca2b6560ad0" providerId="ADAL" clId="{1E18AAEB-E61A-4A1B-B178-35214D088A11}" dt="2021-01-15T16:22:52.817" v="1" actId="20577"/>
          <ac:spMkLst>
            <pc:docMk/>
            <pc:sldMasterMk cId="0" sldId="2147483656"/>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56"/>
        </pc:sldMasterMkLst>
        <pc:spChg chg="mod">
          <ac:chgData name="Alfred Asterjadhi" userId="39de57b9-85c0-4fd1-aaac-8ca2b6560ad0" providerId="ADAL" clId="{7C8208EE-2C77-440D-B88C-937D8C7E182C}" dt="2022-04-08T21:07:22.996" v="4" actId="6549"/>
          <ac:spMkLst>
            <pc:docMk/>
            <pc:sldMasterMk cId="0" sldId="2147483656"/>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56"/>
        </pc:sldMasterMkLst>
        <pc:spChg chg="mod">
          <ac:chgData name="Alfred Asterjadhi" userId="39de57b9-85c0-4fd1-aaac-8ca2b6560ad0" providerId="ADAL" clId="{C0C85B25-DD0F-4E0F-9D33-E2C1CF1DC39D}" dt="2021-12-09T23:46:36.883" v="19" actId="20577"/>
          <ac:spMkLst>
            <pc:docMk/>
            <pc:sldMasterMk cId="0" sldId="2147483656"/>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56"/>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56"/>
        </pc:sldMasterMkLst>
        <pc:spChg chg="mod">
          <ac:chgData name="Alfred Asterjadhi" userId="39de57b9-85c0-4fd1-aaac-8ca2b6560ad0" providerId="ADAL" clId="{98DF9B86-2659-4795-9A06-549B63164DF9}" dt="2022-03-11T18:51:22.799" v="2510" actId="6549"/>
          <ac:spMkLst>
            <pc:docMk/>
            <pc:sldMasterMk cId="0" sldId="2147483656"/>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56"/>
        </pc:sldMasterMkLst>
        <pc:spChg chg="mod">
          <ac:chgData name="Alfred Asterjadhi" userId="39de57b9-85c0-4fd1-aaac-8ca2b6560ad0" providerId="ADAL" clId="{1C51924A-3D97-49EE-91FC-9272D8755293}" dt="2022-11-17T09:18:06.313" v="7968" actId="6549"/>
          <ac:spMkLst>
            <pc:docMk/>
            <pc:sldMasterMk cId="0" sldId="2147483656"/>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56"/>
        </pc:sldMasterMkLst>
        <pc:spChg chg="mod">
          <ac:chgData name="Alfred Asterjadhi" userId="39de57b9-85c0-4fd1-aaac-8ca2b6560ad0" providerId="ADAL" clId="{00DE37C6-547E-42E2-9EA8-EB8385FEB4FC}" dt="2021-11-15T18:40:57.597" v="358"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802.11-23/0597r0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2023-04-03</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2023 meeting and conf calls</a:t>
            </a:r>
          </a:p>
          <a:p>
            <a:pPr>
              <a:buFont typeface="Arial" panose="020B0604020202020204" pitchFamily="34" charset="0"/>
              <a:buChar char="•"/>
            </a:pPr>
            <a:r>
              <a:rPr lang="en-US" sz="1800" dirty="0"/>
              <a:t>Approve TGbe minutes from March.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July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March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PM1, MAC/PHY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Tuesday, EVE, MAC (19:30-21:30)</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July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077891040"/>
              </p:ext>
            </p:extLst>
          </p:nvPr>
        </p:nvGraphicFramePr>
        <p:xfrm>
          <a:off x="1219200" y="2298624"/>
          <a:ext cx="7016939" cy="356616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Orlando, Florida, USA</a:t>
            </a:r>
          </a:p>
          <a:p>
            <a:pPr algn="ctr">
              <a:lnSpc>
                <a:spcPct val="90000"/>
              </a:lnSpc>
              <a:buFontTx/>
              <a:buNone/>
            </a:pPr>
            <a:r>
              <a:rPr lang="en-US" sz="4000" dirty="0">
                <a:latin typeface="Arial" panose="020B0604020202020204" pitchFamily="34" charset="0"/>
              </a:rPr>
              <a:t>May 14-19,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68307648"/>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b="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70480801"/>
              </p:ext>
            </p:extLst>
          </p:nvPr>
        </p:nvGraphicFramePr>
        <p:xfrm>
          <a:off x="851217" y="1582301"/>
          <a:ext cx="7736269" cy="465706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algn="ctr"/>
                      <a:endParaRPr lang="en-US" sz="900" dirty="0">
                        <a:solidFill>
                          <a:schemeClr val="tx1"/>
                        </a:solidFill>
                        <a:effectLst/>
                        <a:latin typeface="+mn-lt"/>
                        <a:ea typeface="宋体" panose="02010600030101010101" pitchFamily="2" charset="-122"/>
                      </a:endParaRPr>
                    </a:p>
                  </a:txBody>
                  <a:tcPr marL="76200" marR="76200" marT="76200" marB="76200" anchor="ctr"/>
                </a:tc>
                <a:tc>
                  <a:txBody>
                    <a:bodyPr/>
                    <a:lstStyle/>
                    <a:p>
                      <a:pPr>
                        <a:lnSpc>
                          <a:spcPts val="900"/>
                        </a:lnSpc>
                      </a:pPr>
                      <a:endParaRPr lang="en-US" sz="900" dirty="0">
                        <a:solidFill>
                          <a:schemeClr val="tx1"/>
                        </a:solidFill>
                        <a:effectLst/>
                        <a:latin typeface="+mn-lt"/>
                        <a:ea typeface="宋体" panose="02010600030101010101" pitchFamily="2" charset="-122"/>
                      </a:endParaRPr>
                    </a:p>
                  </a:txBody>
                  <a:tcPr marL="76200" marR="76200" marT="76200" marB="76200" anchor="ctr"/>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algn="ctr"/>
                      <a:endParaRPr lang="en-US" sz="900" dirty="0">
                        <a:solidFill>
                          <a:schemeClr val="tx1"/>
                        </a:solidFill>
                        <a:effectLst/>
                        <a:latin typeface="+mn-lt"/>
                        <a:ea typeface="宋体" panose="02010600030101010101" pitchFamily="2" charset="-122"/>
                      </a:endParaRPr>
                    </a:p>
                  </a:txBody>
                  <a:tcPr marL="76200" marR="76200" marT="76200" marB="76200" anchor="ctr"/>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97346045"/>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rgbClr val="7030A0"/>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rgbClr val="7030A0"/>
                        </a:solidFill>
                        <a:latin typeface="+mn-lt"/>
                        <a:ea typeface="+mn-ea"/>
                        <a:cs typeface="+mn-cs"/>
                      </a:endParaRPr>
                    </a:p>
                  </a:txBody>
                  <a:tcPr marL="0" marR="9525" marT="9525" marB="0" anchor="b"/>
                </a:tc>
                <a:tc>
                  <a:txBody>
                    <a:bodyPr/>
                    <a:lstStyle/>
                    <a:p>
                      <a:pPr algn="l" fontAlgn="b"/>
                      <a:endParaRPr lang="en-US" sz="9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rgbClr val="7030A0"/>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9814230"/>
              </p:ext>
            </p:extLst>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900443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517202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847678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29886537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March 2023 meeting, and conf calls</a:t>
            </a:r>
          </a:p>
          <a:p>
            <a:pPr lvl="0">
              <a:buFont typeface="Arial" panose="020B0604020202020204" pitchFamily="34" charset="0"/>
              <a:buChar char="•"/>
            </a:pPr>
            <a:r>
              <a:rPr lang="en-US" sz="1400" dirty="0"/>
              <a:t>TGbe Editor’s Report:</a:t>
            </a:r>
            <a:endParaRPr lang="en-US" sz="1400" dirty="0">
              <a:solidFill>
                <a:srgbClr val="00B050"/>
              </a:solidFill>
            </a:endParaRPr>
          </a:p>
          <a:p>
            <a:pPr lvl="0">
              <a:buFont typeface="Arial" panose="020B0604020202020204" pitchFamily="34" charset="0"/>
              <a:buChar char="•"/>
            </a:pPr>
            <a:r>
              <a:rPr lang="en-GB" sz="1400" dirty="0"/>
              <a:t>Submissions:</a:t>
            </a: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Mar. meeting, &amp;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https://web.cvent.com/event/c8c74da9-42ef-4650-bbf6-d33d40c6bedc/summary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5055900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2534236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88227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196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US" altLang="en-US" sz="1600" dirty="0">
                <a:solidFill>
                  <a:schemeClr val="tx1"/>
                </a:solidFill>
              </a:rPr>
              <a:t>Motions (including approving minutes):</a:t>
            </a:r>
            <a:endParaRPr lang="en-GB" sz="1600" dirty="0">
              <a:solidFill>
                <a:srgbClr val="00B050"/>
              </a:solidFill>
            </a:endParaRPr>
          </a:p>
          <a:p>
            <a:pPr lvl="0">
              <a:buFont typeface="Arial" panose="020B0604020202020204" pitchFamily="34" charset="0"/>
              <a:buChar char="•"/>
            </a:pPr>
            <a:r>
              <a:rPr lang="en-GB" sz="1600" dirty="0"/>
              <a:t>Submissions: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393242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983428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Agenda–EVE</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054285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t>TGbe Editor’s Report:</a:t>
            </a:r>
          </a:p>
          <a:p>
            <a:pPr lvl="0">
              <a:buFont typeface="Arial" panose="020B0604020202020204" pitchFamily="34" charset="0"/>
              <a:buChar char="•"/>
            </a:pPr>
            <a:r>
              <a:rPr lang="en-GB" sz="1400" dirty="0"/>
              <a:t>CR Status: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t>Motions:</a:t>
            </a:r>
          </a:p>
          <a:p>
            <a:pPr lvl="0">
              <a:buFont typeface="Arial" panose="020B0604020202020204" pitchFamily="34" charset="0"/>
              <a:buChar char="•"/>
            </a:pPr>
            <a:r>
              <a:rPr lang="en-US" sz="1400" dirty="0"/>
              <a:t>Goals for July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 ~</a:t>
            </a:r>
          </a:p>
          <a:p>
            <a:pPr>
              <a:buFont typeface="Arial" panose="020B0604020202020204" pitchFamily="34" charset="0"/>
              <a:buChar char="•"/>
            </a:pPr>
            <a:r>
              <a:rPr lang="en-US" sz="1600" dirty="0"/>
              <a:t>Joint: ~</a:t>
            </a:r>
          </a:p>
          <a:p>
            <a:pPr>
              <a:buFont typeface="Arial" panose="020B0604020202020204" pitchFamily="34" charset="0"/>
              <a:buChar char="•"/>
            </a:pPr>
            <a:r>
              <a:rPr lang="en-US" sz="1600" dirty="0"/>
              <a:t>Total: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May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6" y="5133295"/>
            <a:ext cx="3188501" cy="1043858"/>
            <a:chOff x="9314474" y="5383231"/>
            <a:chExt cx="2634469"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Tree>
    <p:extLst>
      <p:ext uri="{BB962C8B-B14F-4D97-AF65-F5344CB8AC3E}">
        <p14:creationId xmlns:p14="http://schemas.microsoft.com/office/powerpoint/2010/main" val="3759718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July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a:xfrm>
            <a:off x="838200" y="1655340"/>
            <a:ext cx="8153400" cy="4820073"/>
          </a:xfrm>
        </p:spPr>
        <p:txBody>
          <a:bodyPr/>
          <a:lstStyle/>
          <a:p>
            <a:pPr>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207741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to hold a (mixed mode) MAC Ad-hoc in </a:t>
            </a:r>
            <a:r>
              <a:rPr lang="en-US" dirty="0">
                <a:solidFill>
                  <a:schemeClr val="tx1"/>
                </a:solidFill>
              </a:rPr>
              <a:t>Berlin</a:t>
            </a:r>
            <a:r>
              <a:rPr lang="en-US" dirty="0"/>
              <a:t>, Germany between 6 to 8 (</a:t>
            </a:r>
            <a:r>
              <a:rPr lang="en-US" dirty="0" err="1"/>
              <a:t>Thur</a:t>
            </a:r>
            <a:r>
              <a:rPr lang="en-US" dirty="0"/>
              <a:t>-Sat) July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a:t>
            </a:r>
            <a:r>
              <a:rPr lang="en-US" altLang="en-US" sz="1400" strike="sngStrike" dirty="0">
                <a:solidFill>
                  <a:srgbClr val="FF0000"/>
                </a:solidFill>
              </a:rPr>
              <a:t>May</a:t>
            </a:r>
            <a:r>
              <a:rPr lang="en-US" altLang="en-US" sz="1400" u="sng" dirty="0">
                <a:solidFill>
                  <a:srgbClr val="FF0000"/>
                </a:solidFill>
              </a:rPr>
              <a:t> July </a:t>
            </a:r>
            <a:r>
              <a:rPr lang="en-US" altLang="en-US" sz="1400" dirty="0"/>
              <a:t>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145612</TotalTime>
  <Words>3380</Words>
  <Application>Microsoft Office PowerPoint</Application>
  <PresentationFormat>On-screen Show (4:3)</PresentationFormat>
  <Paragraphs>565</Paragraphs>
  <Slides>48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6" baseType="lpstr">
      <vt:lpstr>Arial</vt:lpstr>
      <vt:lpstr>Arial Black</vt:lpstr>
      <vt:lpstr>Calibri</vt:lpstr>
      <vt:lpstr>Monotype Sorts</vt:lpstr>
      <vt:lpstr>Times New Roman</vt:lpstr>
      <vt:lpstr>Wingdings</vt:lpstr>
      <vt:lpstr>Office Theme</vt:lpstr>
      <vt:lpstr>Document</vt:lpstr>
      <vt:lpstr>TGbe May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MAC Submission’s List 5</vt:lpstr>
      <vt:lpstr>Monday Joint Agenda-AM2</vt:lpstr>
      <vt:lpstr>Summary from Mar. meeting, &amp; conf calls</vt:lpstr>
      <vt:lpstr>Monday MAC Agenda–PM1</vt:lpstr>
      <vt:lpstr>Monday PHY Agenda–PM1</vt:lpstr>
      <vt:lpstr>Tuesday MAC Agenda–AM1</vt:lpstr>
      <vt:lpstr>Tuesday PHY Agenda–AM2</vt:lpstr>
      <vt:lpstr>Tuesday MAC Agenda–AM2</vt:lpstr>
      <vt:lpstr>Tuesday Joint Agenda-PM1</vt:lpstr>
      <vt:lpstr>Tuesday PHY Agenda–PM2</vt:lpstr>
      <vt:lpstr>Tuesday MAC Agenda–PM2</vt:lpstr>
      <vt:lpstr>Tuesday MAC Agenda–EVE</vt:lpstr>
      <vt:lpstr>Wednesday Joint Agenda-AM2</vt:lpstr>
      <vt:lpstr>Wednesday MAC Agenda–PM2</vt:lpstr>
      <vt:lpstr>Thursday Joint Agenda-AM1</vt:lpstr>
      <vt:lpstr>Thursday Joint Agenda-PM1</vt:lpstr>
      <vt:lpstr>LB271 CR Status</vt:lpstr>
      <vt:lpstr>Goals for July 2023</vt:lpstr>
      <vt:lpstr>Teleconference Plan</vt:lpstr>
      <vt:lpstr>Ad-Hoc Plan</vt:lpstr>
      <vt:lpstr>TGbe Timeline Update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2023-04-03T16:39:24Z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