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2" d="100"/>
          <a:sy n="82" d="100"/>
        </p:scale>
        <p:origin x="126" y="12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5-00bh-tgbh-motions-list.pptx" TargetMode="External"/><Relationship Id="rId4" Type="http://schemas.openxmlformats.org/officeDocument/2006/relationships/hyperlink" Target="https://mentor.ieee.org/802.11/dcn/22/11-22-0973-20-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0567-00-00bh-cids-sta-generate-id-pre-and-pasn.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8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4 April 2023</a:t>
            </a:r>
            <a:endParaRPr lang="en-GB" sz="3600" dirty="0"/>
          </a:p>
        </p:txBody>
      </p:sp>
      <p:sp>
        <p:nvSpPr>
          <p:cNvPr id="4098" name="Rectangle 2"/>
          <p:cNvSpPr>
            <a:spLocks noGrp="1" noChangeArrowheads="1"/>
          </p:cNvSpPr>
          <p:nvPr>
            <p:ph idx="1"/>
          </p:nvPr>
        </p:nvSpPr>
        <p:spPr>
          <a:xfrm>
            <a:off x="533400" y="13716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update review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sz="2400" b="0" dirty="0">
                <a:hlinkClick r:id="rId4"/>
              </a:rPr>
              <a:t>11-22/0973r20</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sz="2400" b="0" dirty="0">
                <a:hlinkClick r:id="rId5"/>
              </a:rPr>
              <a:t>11-22/0651r15</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 Contributions (next slide)</a:t>
            </a:r>
          </a:p>
          <a:p>
            <a:pPr marL="457200" indent="-457200">
              <a:lnSpc>
                <a:spcPct val="90000"/>
              </a:lnSpc>
              <a:spcBef>
                <a:spcPts val="0"/>
              </a:spcBef>
              <a:spcAft>
                <a:spcPts val="600"/>
              </a:spcAft>
              <a:buFont typeface="Arial" panose="020B0604020202020204" pitchFamily="34" charset="0"/>
              <a:buChar char="•"/>
              <a:defRPr/>
            </a:pPr>
            <a:r>
              <a:rPr lang="en-US" dirty="0"/>
              <a:t>Review D0.2 CC comments, prepare for final resolution on CC comments</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April 4:</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11-23/0129r3</a:t>
            </a:r>
            <a:r>
              <a:rPr lang="en-US" altLang="en-US" sz="2000" dirty="0">
                <a:solidFill>
                  <a:schemeClr val="tx1"/>
                </a:solidFill>
              </a:rPr>
              <a:t> – IRM proposed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11-23/0567r0</a:t>
            </a:r>
            <a:r>
              <a:rPr lang="en-US" altLang="en-US" sz="2000" dirty="0">
                <a:solidFill>
                  <a:schemeClr val="tx1"/>
                </a:solidFill>
              </a:rPr>
              <a:t> – CIDs related to STA generated ID, pre-association and PASN (Graham Smith)</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4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4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44397</TotalTime>
  <Words>2264</Words>
  <Application>Microsoft Office PowerPoint</Application>
  <PresentationFormat>Widescreen</PresentationFormat>
  <Paragraphs>220</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4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287</cp:revision>
  <cp:lastPrinted>1601-01-01T00:00:00Z</cp:lastPrinted>
  <dcterms:created xsi:type="dcterms:W3CDTF">2021-01-26T19:12:38Z</dcterms:created>
  <dcterms:modified xsi:type="dcterms:W3CDTF">2023-04-03T14:30:36Z</dcterms:modified>
</cp:coreProperties>
</file>