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79"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0" r:id="rId20"/>
    <p:sldId id="2367" r:id="rId21"/>
    <p:sldId id="2371" r:id="rId22"/>
    <p:sldId id="334" r:id="rId23"/>
    <p:sldId id="2378" r:id="rId24"/>
    <p:sldId id="356" r:id="rId25"/>
    <p:sldId id="2376" r:id="rId26"/>
    <p:sldId id="2377"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3DA37A-6212-4FFB-9DF8-4DEAE1071B31}" v="5" dt="2023-05-14T04:04:19.9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D24BA89C-B256-42A0-9DAF-6FC980BCC84A}"/>
    <pc:docChg chg="undo custSel modSld modMainMaster">
      <pc:chgData name="Cariou, Laurent" userId="4453f93f-2ed2-46e8-bb8c-3237fbfdd40b" providerId="ADAL" clId="{D24BA89C-B256-42A0-9DAF-6FC980BCC84A}" dt="2023-05-14T22:34:30.960" v="189" actId="20577"/>
      <pc:docMkLst>
        <pc:docMk/>
      </pc:docMkLst>
      <pc:sldChg chg="modSp mod">
        <pc:chgData name="Cariou, Laurent" userId="4453f93f-2ed2-46e8-bb8c-3237fbfdd40b" providerId="ADAL" clId="{D24BA89C-B256-42A0-9DAF-6FC980BCC84A}" dt="2023-05-14T22:24:48.094" v="38" actId="20577"/>
        <pc:sldMkLst>
          <pc:docMk/>
          <pc:sldMk cId="2243228416" sldId="299"/>
        </pc:sldMkLst>
        <pc:spChg chg="mod">
          <ac:chgData name="Cariou, Laurent" userId="4453f93f-2ed2-46e8-bb8c-3237fbfdd40b" providerId="ADAL" clId="{D24BA89C-B256-42A0-9DAF-6FC980BCC84A}" dt="2023-05-14T22:24:48.094" v="38" actId="20577"/>
          <ac:spMkLst>
            <pc:docMk/>
            <pc:sldMk cId="2243228416" sldId="299"/>
            <ac:spMk id="17" creationId="{442A1050-6527-4B2E-A943-E125D6B48B52}"/>
          </ac:spMkLst>
        </pc:spChg>
      </pc:sldChg>
      <pc:sldChg chg="modSp mod">
        <pc:chgData name="Cariou, Laurent" userId="4453f93f-2ed2-46e8-bb8c-3237fbfdd40b" providerId="ADAL" clId="{D24BA89C-B256-42A0-9DAF-6FC980BCC84A}" dt="2023-05-14T22:34:30.960" v="189" actId="20577"/>
        <pc:sldMkLst>
          <pc:docMk/>
          <pc:sldMk cId="1039307943" sldId="2377"/>
        </pc:sldMkLst>
        <pc:spChg chg="mod">
          <ac:chgData name="Cariou, Laurent" userId="4453f93f-2ed2-46e8-bb8c-3237fbfdd40b" providerId="ADAL" clId="{D24BA89C-B256-42A0-9DAF-6FC980BCC84A}" dt="2023-05-14T22:34:30.960" v="189" actId="20577"/>
          <ac:spMkLst>
            <pc:docMk/>
            <pc:sldMk cId="1039307943" sldId="2377"/>
            <ac:spMk id="3" creationId="{9F9311CF-63D2-BF65-4E05-92889D49049E}"/>
          </ac:spMkLst>
        </pc:spChg>
      </pc:sldChg>
      <pc:sldChg chg="modSp mod">
        <pc:chgData name="Cariou, Laurent" userId="4453f93f-2ed2-46e8-bb8c-3237fbfdd40b" providerId="ADAL" clId="{D24BA89C-B256-42A0-9DAF-6FC980BCC84A}" dt="2023-05-14T22:26:07.764" v="44" actId="20577"/>
        <pc:sldMkLst>
          <pc:docMk/>
          <pc:sldMk cId="3609485877" sldId="2380"/>
        </pc:sldMkLst>
        <pc:spChg chg="mod">
          <ac:chgData name="Cariou, Laurent" userId="4453f93f-2ed2-46e8-bb8c-3237fbfdd40b" providerId="ADAL" clId="{D24BA89C-B256-42A0-9DAF-6FC980BCC84A}" dt="2023-05-14T22:26:07.764" v="44" actId="20577"/>
          <ac:spMkLst>
            <pc:docMk/>
            <pc:sldMk cId="3609485877" sldId="2380"/>
            <ac:spMk id="3" creationId="{85490437-5CEF-4159-816E-F5690EB1A0FF}"/>
          </ac:spMkLst>
        </pc:spChg>
      </pc:sldChg>
      <pc:sldMasterChg chg="modSp mod">
        <pc:chgData name="Cariou, Laurent" userId="4453f93f-2ed2-46e8-bb8c-3237fbfdd40b" providerId="ADAL" clId="{D24BA89C-B256-42A0-9DAF-6FC980BCC84A}" dt="2023-05-14T22:23:54.942" v="0" actId="20577"/>
        <pc:sldMasterMkLst>
          <pc:docMk/>
          <pc:sldMasterMk cId="0" sldId="2147483648"/>
        </pc:sldMasterMkLst>
        <pc:spChg chg="mod">
          <ac:chgData name="Cariou, Laurent" userId="4453f93f-2ed2-46e8-bb8c-3237fbfdd40b" providerId="ADAL" clId="{D24BA89C-B256-42A0-9DAF-6FC980BCC84A}" dt="2023-05-14T22:23:54.942" v="0" actId="20577"/>
          <ac:spMkLst>
            <pc:docMk/>
            <pc:sldMasterMk cId="0" sldId="2147483648"/>
            <ac:spMk id="10" creationId="{00000000-0000-0000-0000-000000000000}"/>
          </ac:spMkLst>
        </pc:spChg>
      </pc:sldMasterChg>
    </pc:docChg>
  </pc:docChgLst>
  <pc:docChgLst>
    <pc:chgData name="Cariou, Laurent" userId="4453f93f-2ed2-46e8-bb8c-3237fbfdd40b" providerId="ADAL" clId="{A33DA37A-6212-4FFB-9DF8-4DEAE1071B31}"/>
    <pc:docChg chg="undo redo custSel addSld modSld modMainMaster">
      <pc:chgData name="Cariou, Laurent" userId="4453f93f-2ed2-46e8-bb8c-3237fbfdd40b" providerId="ADAL" clId="{A33DA37A-6212-4FFB-9DF8-4DEAE1071B31}" dt="2023-05-14T04:09:17.788" v="110" actId="114"/>
      <pc:docMkLst>
        <pc:docMk/>
      </pc:docMkLst>
      <pc:sldChg chg="addSp delSp modSp mod">
        <pc:chgData name="Cariou, Laurent" userId="4453f93f-2ed2-46e8-bb8c-3237fbfdd40b" providerId="ADAL" clId="{A33DA37A-6212-4FFB-9DF8-4DEAE1071B31}" dt="2023-05-14T04:09:17.788" v="110" actId="114"/>
        <pc:sldMkLst>
          <pc:docMk/>
          <pc:sldMk cId="1612264332" sldId="2367"/>
        </pc:sldMkLst>
        <pc:spChg chg="mod">
          <ac:chgData name="Cariou, Laurent" userId="4453f93f-2ed2-46e8-bb8c-3237fbfdd40b" providerId="ADAL" clId="{A33DA37A-6212-4FFB-9DF8-4DEAE1071B31}" dt="2023-05-14T04:09:17.788" v="110" actId="114"/>
          <ac:spMkLst>
            <pc:docMk/>
            <pc:sldMk cId="1612264332" sldId="2367"/>
            <ac:spMk id="3" creationId="{977FA593-1C2D-4B4C-B4B8-9841BC70A2D7}"/>
          </ac:spMkLst>
        </pc:spChg>
        <pc:graphicFrameChg chg="add del mod">
          <ac:chgData name="Cariou, Laurent" userId="4453f93f-2ed2-46e8-bb8c-3237fbfdd40b" providerId="ADAL" clId="{A33DA37A-6212-4FFB-9DF8-4DEAE1071B31}" dt="2023-05-14T04:04:19.943" v="80"/>
          <ac:graphicFrameMkLst>
            <pc:docMk/>
            <pc:sldMk cId="1612264332" sldId="2367"/>
            <ac:graphicFrameMk id="7" creationId="{36ADD1D7-A8F6-AD17-FA07-0567D7002E61}"/>
          </ac:graphicFrameMkLst>
        </pc:graphicFrameChg>
      </pc:sldChg>
      <pc:sldChg chg="modSp mod">
        <pc:chgData name="Cariou, Laurent" userId="4453f93f-2ed2-46e8-bb8c-3237fbfdd40b" providerId="ADAL" clId="{A33DA37A-6212-4FFB-9DF8-4DEAE1071B31}" dt="2023-05-14T03:55:35.835" v="5" actId="6549"/>
        <pc:sldMkLst>
          <pc:docMk/>
          <pc:sldMk cId="2160857059" sldId="2371"/>
        </pc:sldMkLst>
        <pc:spChg chg="mod">
          <ac:chgData name="Cariou, Laurent" userId="4453f93f-2ed2-46e8-bb8c-3237fbfdd40b" providerId="ADAL" clId="{A33DA37A-6212-4FFB-9DF8-4DEAE1071B31}" dt="2023-05-14T03:55:35.835" v="5" actId="6549"/>
          <ac:spMkLst>
            <pc:docMk/>
            <pc:sldMk cId="2160857059" sldId="2371"/>
            <ac:spMk id="3" creationId="{92AFA901-3E57-4AA0-94EE-C76CCF5EB056}"/>
          </ac:spMkLst>
        </pc:spChg>
      </pc:sldChg>
      <pc:sldChg chg="modSp mod">
        <pc:chgData name="Cariou, Laurent" userId="4453f93f-2ed2-46e8-bb8c-3237fbfdd40b" providerId="ADAL" clId="{A33DA37A-6212-4FFB-9DF8-4DEAE1071B31}" dt="2023-05-14T03:56:55.419" v="25" actId="1037"/>
        <pc:sldMkLst>
          <pc:docMk/>
          <pc:sldMk cId="3325419337" sldId="2374"/>
        </pc:sldMkLst>
        <pc:spChg chg="mod">
          <ac:chgData name="Cariou, Laurent" userId="4453f93f-2ed2-46e8-bb8c-3237fbfdd40b" providerId="ADAL" clId="{A33DA37A-6212-4FFB-9DF8-4DEAE1071B31}" dt="2023-05-14T03:56:55.419" v="25" actId="1037"/>
          <ac:spMkLst>
            <pc:docMk/>
            <pc:sldMk cId="3325419337" sldId="2374"/>
            <ac:spMk id="3" creationId="{85490437-5CEF-4159-816E-F5690EB1A0FF}"/>
          </ac:spMkLst>
        </pc:spChg>
      </pc:sldChg>
      <pc:sldChg chg="modSp add mod">
        <pc:chgData name="Cariou, Laurent" userId="4453f93f-2ed2-46e8-bb8c-3237fbfdd40b" providerId="ADAL" clId="{A33DA37A-6212-4FFB-9DF8-4DEAE1071B31}" dt="2023-05-14T04:00:46.773" v="76" actId="20577"/>
        <pc:sldMkLst>
          <pc:docMk/>
          <pc:sldMk cId="3609485877" sldId="2380"/>
        </pc:sldMkLst>
        <pc:spChg chg="mod">
          <ac:chgData name="Cariou, Laurent" userId="4453f93f-2ed2-46e8-bb8c-3237fbfdd40b" providerId="ADAL" clId="{A33DA37A-6212-4FFB-9DF8-4DEAE1071B31}" dt="2023-05-14T04:00:46.773" v="76" actId="20577"/>
          <ac:spMkLst>
            <pc:docMk/>
            <pc:sldMk cId="3609485877" sldId="2380"/>
            <ac:spMk id="3" creationId="{85490437-5CEF-4159-816E-F5690EB1A0FF}"/>
          </ac:spMkLst>
        </pc:spChg>
      </pc:sldChg>
      <pc:sldMasterChg chg="modSp mod">
        <pc:chgData name="Cariou, Laurent" userId="4453f93f-2ed2-46e8-bb8c-3237fbfdd40b" providerId="ADAL" clId="{A33DA37A-6212-4FFB-9DF8-4DEAE1071B31}" dt="2023-05-14T03:54:17.002" v="0" actId="20577"/>
        <pc:sldMasterMkLst>
          <pc:docMk/>
          <pc:sldMasterMk cId="0" sldId="2147483648"/>
        </pc:sldMasterMkLst>
        <pc:spChg chg="mod">
          <ac:chgData name="Cariou, Laurent" userId="4453f93f-2ed2-46e8-bb8c-3237fbfdd40b" providerId="ADAL" clId="{A33DA37A-6212-4FFB-9DF8-4DEAE1071B31}" dt="2023-05-14T03:54:17.002" v="0"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altLang="en-US" sz="1000" dirty="0"/>
              <a:t>Recess</a:t>
            </a:r>
          </a:p>
          <a:p>
            <a:pPr marL="800100" lvl="1" indent="-342900">
              <a:buFont typeface="Arial" panose="020B0604020202020204" pitchFamily="34" charset="0"/>
              <a:buChar char="•"/>
            </a:pPr>
            <a:endParaRPr lang="en-US" altLang="en-US" sz="100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July 2023 and teleconference/ad-hoc plan</a:t>
            </a:r>
          </a:p>
          <a:p>
            <a:pPr marL="800100" lvl="1" indent="-342900">
              <a:buFont typeface="Arial" panose="020B0604020202020204" pitchFamily="34" charset="0"/>
              <a:buChar char="•"/>
            </a:pPr>
            <a:r>
              <a:rPr lang="en-US" altLang="en-US" sz="1000" dirty="0"/>
              <a:t>Adjourn</a:t>
            </a:r>
          </a:p>
          <a:p>
            <a:pPr marL="400050">
              <a:buFont typeface="Arial" panose="020B0604020202020204" pitchFamily="34" charset="0"/>
              <a:buChar char="•"/>
            </a:pPr>
            <a:endParaRPr lang="en-US" altLang="en-US" sz="1400" dirty="0"/>
          </a:p>
          <a:p>
            <a:pPr marL="40005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10159961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0284r0	beacon design,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0262r0	Reducing Link Adaptation Convergence Time, Shimi Shilo</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0294r0	Channel Usage Enhancements for P2P in UHR, Rubayet Shafin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0312r0 	Thoughts on Secure Control frames, Alfred </a:t>
            </a:r>
            <a:r>
              <a:rPr lang="en-US" sz="1400" dirty="0" err="1">
                <a:effectLst/>
                <a:latin typeface="Times New Roman" panose="02020603050405020304" pitchFamily="18" charset="0"/>
                <a:ea typeface="Times New Roman" panose="02020603050405020304" pitchFamily="18" charset="0"/>
              </a:rPr>
              <a:t>Asterjahdi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0225r0	considering unscheduled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power save,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architecture,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0322r0	Improve roaming between MLDs, Po-Kai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0355r0	Enhanced </a:t>
            </a:r>
            <a:r>
              <a:rPr lang="en-US" sz="1400" dirty="0" err="1">
                <a:effectLst/>
                <a:latin typeface="Times New Roman" panose="02020603050405020304" pitchFamily="18" charset="0"/>
                <a:ea typeface="Times New Roman" panose="02020603050405020304" pitchFamily="18" charset="0"/>
              </a:rPr>
              <a:t>rTWT</a:t>
            </a:r>
            <a:r>
              <a:rPr lang="en-US" sz="1400" dirty="0">
                <a:effectLst/>
                <a:latin typeface="Times New Roman" panose="02020603050405020304" pitchFamily="18" charset="0"/>
                <a:ea typeface="Times New Roman" panose="02020603050405020304" pitchFamily="18" charset="0"/>
              </a:rPr>
              <a:t> and MAP operation, Hanqing Lou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0325r0	coordinated spatial reuse for UHR, Jason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0352r0	enhanced security discussion,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0378r0	Enhanced Scheduling Method for Low Latency Traffic, </a:t>
            </a:r>
            <a:r>
              <a:rPr lang="en-US" sz="1400" dirty="0" err="1">
                <a:effectLst/>
                <a:latin typeface="Times New Roman" panose="02020603050405020304" pitchFamily="18" charset="0"/>
                <a:ea typeface="Times New Roman" panose="02020603050405020304" pitchFamily="18" charset="0"/>
              </a:rPr>
              <a:t>Serhat</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Erkucuk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0381r0	Enhancements to Channel Access for UHR, </a:t>
            </a:r>
            <a:r>
              <a:rPr lang="en-US" sz="1400" dirty="0" err="1">
                <a:effectLst/>
                <a:latin typeface="Times New Roman" panose="02020603050405020304" pitchFamily="18" charset="0"/>
                <a:ea typeface="Times New Roman" panose="02020603050405020304" pitchFamily="18" charset="0"/>
              </a:rPr>
              <a:t>Maulik</a:t>
            </a:r>
            <a:r>
              <a:rPr lang="en-US" sz="1400" dirty="0">
                <a:effectLst/>
                <a:latin typeface="Times New Roman" panose="02020603050405020304" pitchFamily="18" charset="0"/>
                <a:ea typeface="Times New Roman" panose="02020603050405020304" pitchFamily="18" charset="0"/>
              </a:rPr>
              <a:t> Vaidya</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0610r1	Low latency traffic delivery in UHR, Si-Chan Noh (</a:t>
            </a:r>
            <a:r>
              <a:rPr lang="en-US" sz="1400" dirty="0" err="1">
                <a:effectLst/>
                <a:latin typeface="Times New Roman" panose="02020603050405020304" pitchFamily="18" charset="0"/>
                <a:ea typeface="Times New Roman" panose="02020603050405020304" pitchFamily="18" charset="0"/>
              </a:rPr>
              <a:t>Newracom</a:t>
            </a:r>
            <a:r>
              <a:rPr lang="en-US" sz="14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0650r0	QoS Revisited, Nima Namvar</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0679r0	Low Latency QoS based on L4S and NQB, Lili Hervieu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0697r0	QoS enhancements for UHR, Dibakar Das</a:t>
            </a:r>
          </a:p>
          <a:p>
            <a:endParaRPr lang="en-US" sz="18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0705r0	Non-</a:t>
            </a:r>
            <a:r>
              <a:rPr lang="en-GB" sz="1400" dirty="0" err="1">
                <a:effectLst/>
                <a:latin typeface="Times New Roman" panose="02020603050405020304" pitchFamily="18" charset="0"/>
                <a:ea typeface="Times New Roman" panose="02020603050405020304" pitchFamily="18" charset="0"/>
              </a:rPr>
              <a:t>colocated</a:t>
            </a:r>
            <a:r>
              <a:rPr lang="en-GB" sz="1400" dirty="0">
                <a:effectLst/>
                <a:latin typeface="Times New Roman" panose="02020603050405020304" pitchFamily="18" charset="0"/>
                <a:ea typeface="Times New Roman" panose="02020603050405020304" pitchFamily="18" charset="0"/>
              </a:rPr>
              <a:t> AP MLD framework, Jay Yang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0010r2	Considerations for enabling AP power save – Alfred</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0739r0	Follow-up on C-TDMA – Yanjun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0667r0	Revisiting of the rate matching for </a:t>
            </a:r>
            <a:r>
              <a:rPr lang="en-GB" sz="1400" dirty="0" err="1">
                <a:effectLst/>
                <a:latin typeface="Times New Roman" panose="02020603050405020304" pitchFamily="18" charset="0"/>
                <a:ea typeface="Times New Roman" panose="02020603050405020304" pitchFamily="18" charset="0"/>
              </a:rPr>
              <a:t>ldpc</a:t>
            </a:r>
            <a:r>
              <a:rPr lang="en-GB" sz="1400" dirty="0">
                <a:effectLst/>
                <a:latin typeface="Times New Roman" panose="02020603050405020304" pitchFamily="18" charset="0"/>
                <a:ea typeface="Times New Roman" panose="02020603050405020304" pitchFamily="18" charset="0"/>
              </a:rPr>
              <a:t> – Xiaogang Cheng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0711r0	ELA follow-up – Xiaogang Cheng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0725r0	Uplink MU MIMO Precoding Follow-up - Sigurd Schelstraete</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0767r0	M-AP Coordination Agreement – Arik Klein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0768r0	Discussion on C-OFDMA operation – </a:t>
            </a:r>
            <a:r>
              <a:rPr lang="en-US" sz="1400" dirty="0" err="1">
                <a:effectLst/>
                <a:latin typeface="Times New Roman" panose="02020603050405020304" pitchFamily="18" charset="0"/>
                <a:ea typeface="Times New Roman" panose="02020603050405020304" pitchFamily="18" charset="0"/>
              </a:rPr>
              <a:t>Jinyoung</a:t>
            </a:r>
            <a:r>
              <a:rPr lang="en-US" sz="1400" dirty="0">
                <a:effectLst/>
                <a:latin typeface="Times New Roman" panose="02020603050405020304" pitchFamily="18" charset="0"/>
                <a:ea typeface="Times New Roman" panose="02020603050405020304" pitchFamily="18" charset="0"/>
              </a:rPr>
              <a:t> Chun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0771r0	Coordinated R-TWT Protection in Multi-BSS, SunHee Baek(LG Electronics)</a:t>
            </a:r>
            <a:endParaRPr lang="en-GB"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0740r0	Dynamic QoS Feedback for UHR - Abdel Karim Ajami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0060r2	Layered QoS and multi-layer transmission follow-up – Ross Yu</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0797r0	Non-primary channel access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0798r0	Low latency traffic report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0799r0	Low latency out-of-order delivery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0776r0	Performance of C-BF and C-SR – Ron Porat</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0631r0	Secondary channel usage and secondary 20 MHz channel backoff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0632r0	Smooth roaming follow up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0815r0	Consideration of Industrial Automation Scenarios – Akira Kishida</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0616r0	Overhead Analysis of Coordinated Spatial Reuse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0668r0	Coordinated Measurement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0816r0	Enhancements for latency sensitive traffic and in-device-coexistence – </a:t>
            </a:r>
            <a:r>
              <a:rPr lang="en-GB" sz="1400" dirty="0" err="1">
                <a:effectLst/>
                <a:latin typeface="Times New Roman" panose="02020603050405020304" pitchFamily="18" charset="0"/>
                <a:ea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rPr>
              <a:t> Adhikari</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0839r0	Multi-AP coordination based on </a:t>
            </a:r>
            <a:r>
              <a:rPr lang="en-US" sz="1400" dirty="0" err="1">
                <a:effectLst/>
                <a:latin typeface="Times New Roman" panose="02020603050405020304" pitchFamily="18" charset="0"/>
                <a:ea typeface="Times New Roman" panose="02020603050405020304" pitchFamily="18" charset="0"/>
              </a:rPr>
              <a:t>scma</a:t>
            </a:r>
            <a:r>
              <a:rPr lang="en-US" sz="1400" dirty="0">
                <a:effectLst/>
                <a:latin typeface="Times New Roman" panose="02020603050405020304" pitchFamily="18" charset="0"/>
                <a:ea typeface="Times New Roman" panose="02020603050405020304" pitchFamily="18" charset="0"/>
              </a:rPr>
              <a:t> - Gang </a:t>
            </a:r>
            <a:r>
              <a:rPr lang="en-US" sz="1400" dirty="0" err="1">
                <a:effectLst/>
                <a:latin typeface="Times New Roman" panose="02020603050405020304" pitchFamily="18" charset="0"/>
                <a:ea typeface="Times New Roman" panose="02020603050405020304" pitchFamily="18" charset="0"/>
              </a:rPr>
              <a:t>Xie</a:t>
            </a:r>
            <a:endParaRPr lang="en-US" sz="1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t>0843r0	Considerations on Dynamic Subchannel Operation – Liuming Lu</a:t>
            </a: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0948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953690"/>
            <a:ext cx="7970837" cy="798910"/>
          </a:xfrm>
        </p:spPr>
        <p:txBody>
          <a:bodyPr/>
          <a:lstStyle/>
          <a:p>
            <a:r>
              <a:rPr lang="en-US" sz="2800"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https://web.cvent.com/event/c8c74da9-42ef-4650-bbf6-d33d40c6bedc/summary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6540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lvl="1">
              <a:buFont typeface="Arial" panose="020B0604020202020204" pitchFamily="34" charset="0"/>
              <a:buChar char="•"/>
            </a:pPr>
            <a:r>
              <a:rPr lang="en-GB" sz="1400" i="1" dirty="0"/>
              <a:t>0355r0	Enhanced </a:t>
            </a:r>
            <a:r>
              <a:rPr lang="en-GB" sz="1400" i="1" dirty="0" err="1"/>
              <a:t>rTWT</a:t>
            </a:r>
            <a:r>
              <a:rPr lang="en-GB" sz="1400" i="1" dirty="0"/>
              <a:t> and MAP operation, Hanqing Lou (</a:t>
            </a:r>
            <a:r>
              <a:rPr lang="en-GB" sz="1400" i="1" dirty="0" err="1"/>
              <a:t>InterDigital</a:t>
            </a:r>
            <a:r>
              <a:rPr lang="en-GB" sz="1400" i="1" dirty="0"/>
              <a:t>) </a:t>
            </a:r>
          </a:p>
          <a:p>
            <a:pPr lvl="1">
              <a:buFont typeface="Arial" panose="020B0604020202020204" pitchFamily="34" charset="0"/>
              <a:buChar char="•"/>
            </a:pPr>
            <a:r>
              <a:rPr lang="en-GB" sz="1400" dirty="0"/>
              <a:t>0325r0	coordinated spatial reuse for UHR, Jason</a:t>
            </a:r>
          </a:p>
          <a:p>
            <a:pPr lvl="1">
              <a:buFont typeface="Arial" panose="020B0604020202020204" pitchFamily="34" charset="0"/>
              <a:buChar char="•"/>
            </a:pPr>
            <a:r>
              <a:rPr lang="en-US" sz="1400" i="1"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lvl="1">
              <a:buFont typeface="Arial" panose="020B0604020202020204" pitchFamily="34" charset="0"/>
              <a:buChar char="•"/>
            </a:pPr>
            <a:r>
              <a:rPr lang="en-GB" sz="1400" dirty="0">
                <a:solidFill>
                  <a:schemeClr val="tx1"/>
                </a:solidFill>
                <a:effectLst/>
                <a:latin typeface="Times New Roman" panose="02020603050405020304" pitchFamily="18" charset="0"/>
                <a:ea typeface="Times New Roman" panose="02020603050405020304" pitchFamily="18" charset="0"/>
              </a:rPr>
              <a:t>0767r0	M-AP Coordination Agreement – Arik Klein</a:t>
            </a:r>
            <a:endParaRPr lang="en-US" sz="1400" dirty="0">
              <a:solidFill>
                <a:schemeClr val="tx1"/>
              </a:solidFill>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https://mentor.ieee.org/802.11/dcn/23/11-23-0409-00-0uhr-uhr-sg-march-2023-meeting-minutes.docx</a:t>
            </a:r>
          </a:p>
          <a:p>
            <a:pPr lvl="1">
              <a:buFont typeface="Arial" panose="020B0604020202020204" pitchFamily="34" charset="0"/>
              <a:buChar char="•"/>
            </a:pPr>
            <a:r>
              <a:rPr lang="en-US" dirty="0"/>
              <a:t>Teleconferences March April:</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https://mentor.ieee.org/802.11/dcn/23/11-23-0532-01-0uhr-uhr-sg-mar-apr-2023-telecon-minutes.docx</a:t>
            </a:r>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July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May 22</a:t>
            </a:r>
            <a:r>
              <a:rPr lang="en-US" sz="1800" baseline="30000" dirty="0"/>
              <a:t>nd</a:t>
            </a:r>
            <a:r>
              <a:rPr lang="en-US" sz="1800" dirty="0"/>
              <a:t> 10am-12pm</a:t>
            </a:r>
          </a:p>
          <a:p>
            <a:pPr>
              <a:buFont typeface="Arial" panose="020B0604020202020204" pitchFamily="34" charset="0"/>
              <a:buChar char="•"/>
            </a:pPr>
            <a:r>
              <a:rPr lang="en-US" sz="1800"/>
              <a:t>June </a:t>
            </a:r>
            <a:r>
              <a:rPr lang="en-US" sz="1800" dirty="0"/>
              <a:t>5</a:t>
            </a:r>
            <a:r>
              <a:rPr lang="en-US" sz="1800" baseline="30000" dirty="0"/>
              <a:t>th</a:t>
            </a:r>
            <a:r>
              <a:rPr lang="en-US" sz="1800" dirty="0"/>
              <a:t> 10am-12pm</a:t>
            </a:r>
          </a:p>
          <a:p>
            <a:pPr>
              <a:buFont typeface="Arial" panose="020B0604020202020204" pitchFamily="34" charset="0"/>
              <a:buChar char="•"/>
            </a:pPr>
            <a:r>
              <a:rPr lang="en-US" sz="1800" dirty="0"/>
              <a:t>June 12</a:t>
            </a:r>
            <a:r>
              <a:rPr lang="en-US" sz="1800" baseline="30000" dirty="0"/>
              <a:t>th</a:t>
            </a:r>
            <a:r>
              <a:rPr lang="en-US" sz="1800" dirty="0"/>
              <a:t> 10am-12pm</a:t>
            </a:r>
          </a:p>
          <a:p>
            <a:pPr>
              <a:buFont typeface="Arial" panose="020B0604020202020204" pitchFamily="34" charset="0"/>
              <a:buChar char="•"/>
            </a:pPr>
            <a:r>
              <a:rPr lang="en-US" sz="1800" dirty="0"/>
              <a:t>June 19</a:t>
            </a:r>
            <a:r>
              <a:rPr lang="en-US" sz="1800" baseline="30000" dirty="0"/>
              <a:t>th</a:t>
            </a:r>
            <a:r>
              <a:rPr lang="en-US" sz="1800" dirty="0"/>
              <a:t> 10am-12pm</a:t>
            </a:r>
          </a:p>
          <a:p>
            <a:pPr>
              <a:buFont typeface="Arial" panose="020B0604020202020204" pitchFamily="34" charset="0"/>
              <a:buChar char="•"/>
            </a:pPr>
            <a:r>
              <a:rPr lang="en-US" sz="1800" dirty="0"/>
              <a:t>June 26</a:t>
            </a:r>
            <a:r>
              <a:rPr lang="en-US" sz="1800" baseline="30000" dirty="0"/>
              <a:t>th</a:t>
            </a:r>
            <a:r>
              <a:rPr lang="en-US" sz="1800" dirty="0"/>
              <a:t> 10am-12pm</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115042</TotalTime>
  <Words>2721</Words>
  <Application>Microsoft Office PowerPoint</Application>
  <PresentationFormat>On-screen Show (4:3)</PresentationFormat>
  <Paragraphs>340</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May 2023 Meeting Agenda</vt:lpstr>
      <vt:lpstr>Registration for the May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Wednesday Agenda–AM1</vt:lpstr>
      <vt:lpstr>Thursday Agenda–AM2</vt:lpstr>
      <vt:lpstr>Thursday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2023-05-14T22:34:41Z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