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379"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80" r:id="rId20"/>
    <p:sldId id="2367" r:id="rId21"/>
    <p:sldId id="2371" r:id="rId22"/>
    <p:sldId id="334" r:id="rId23"/>
    <p:sldId id="2378" r:id="rId24"/>
    <p:sldId id="356" r:id="rId25"/>
    <p:sldId id="2376" r:id="rId26"/>
    <p:sldId id="2377"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3DA37A-6212-4FFB-9DF8-4DEAE1071B31}" v="5" dt="2023-05-14T04:04:19.9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09F9C7EA-F02F-4B46-A106-16F42FFC243A}"/>
    <pc:docChg chg="modSld modMainMaster">
      <pc:chgData name="Cariou, Laurent" userId="4453f93f-2ed2-46e8-bb8c-3237fbfdd40b" providerId="ADAL" clId="{09F9C7EA-F02F-4B46-A106-16F42FFC243A}" dt="2023-03-16T21:30:36.095" v="19" actId="20577"/>
      <pc:docMkLst>
        <pc:docMk/>
      </pc:docMkLst>
      <pc:sldChg chg="modSp mod">
        <pc:chgData name="Cariou, Laurent" userId="4453f93f-2ed2-46e8-bb8c-3237fbfdd40b" providerId="ADAL" clId="{09F9C7EA-F02F-4B46-A106-16F42FFC243A}" dt="2023-03-16T17:37:24.917" v="18" actId="20577"/>
        <pc:sldMkLst>
          <pc:docMk/>
          <pc:sldMk cId="2167891296" sldId="515"/>
        </pc:sldMkLst>
        <pc:spChg chg="mod">
          <ac:chgData name="Cariou, Laurent" userId="4453f93f-2ed2-46e8-bb8c-3237fbfdd40b" providerId="ADAL" clId="{09F9C7EA-F02F-4B46-A106-16F42FFC243A}" dt="2023-03-16T17:37:24.917" v="18" actId="20577"/>
          <ac:spMkLst>
            <pc:docMk/>
            <pc:sldMk cId="2167891296" sldId="515"/>
            <ac:spMk id="3" creationId="{25AADECC-C5A7-4644-B4A6-500CB4E2C0CA}"/>
          </ac:spMkLst>
        </pc:spChg>
      </pc:sldChg>
      <pc:sldChg chg="modSp mod">
        <pc:chgData name="Cariou, Laurent" userId="4453f93f-2ed2-46e8-bb8c-3237fbfdd40b" providerId="ADAL" clId="{09F9C7EA-F02F-4B46-A106-16F42FFC243A}" dt="2023-03-16T17:37:05.715" v="11" actId="20577"/>
        <pc:sldMkLst>
          <pc:docMk/>
          <pc:sldMk cId="582904766" sldId="516"/>
        </pc:sldMkLst>
        <pc:spChg chg="mod">
          <ac:chgData name="Cariou, Laurent" userId="4453f93f-2ed2-46e8-bb8c-3237fbfdd40b" providerId="ADAL" clId="{09F9C7EA-F02F-4B46-A106-16F42FFC243A}" dt="2023-03-16T17:37:05.715" v="11" actId="20577"/>
          <ac:spMkLst>
            <pc:docMk/>
            <pc:sldMk cId="582904766" sldId="516"/>
            <ac:spMk id="3" creationId="{7EE76AE0-F694-B44F-A423-CEC4B19245E3}"/>
          </ac:spMkLst>
        </pc:spChg>
      </pc:sldChg>
      <pc:sldChg chg="modSp mod">
        <pc:chgData name="Cariou, Laurent" userId="4453f93f-2ed2-46e8-bb8c-3237fbfdd40b" providerId="ADAL" clId="{09F9C7EA-F02F-4B46-A106-16F42FFC243A}" dt="2023-03-16T17:36:48.480" v="3" actId="20577"/>
        <pc:sldMkLst>
          <pc:docMk/>
          <pc:sldMk cId="1039307943" sldId="2377"/>
        </pc:sldMkLst>
        <pc:spChg chg="mod">
          <ac:chgData name="Cariou, Laurent" userId="4453f93f-2ed2-46e8-bb8c-3237fbfdd40b" providerId="ADAL" clId="{09F9C7EA-F02F-4B46-A106-16F42FFC243A}" dt="2023-03-16T17:36:48.480" v="3" actId="20577"/>
          <ac:spMkLst>
            <pc:docMk/>
            <pc:sldMk cId="1039307943" sldId="2377"/>
            <ac:spMk id="3" creationId="{9F9311CF-63D2-BF65-4E05-92889D49049E}"/>
          </ac:spMkLst>
        </pc:spChg>
      </pc:sldChg>
      <pc:sldMasterChg chg="modSp mod">
        <pc:chgData name="Cariou, Laurent" userId="4453f93f-2ed2-46e8-bb8c-3237fbfdd40b" providerId="ADAL" clId="{09F9C7EA-F02F-4B46-A106-16F42FFC243A}" dt="2023-03-16T21:30:36.095" v="19" actId="20577"/>
        <pc:sldMasterMkLst>
          <pc:docMk/>
          <pc:sldMasterMk cId="0" sldId="2147483648"/>
        </pc:sldMasterMkLst>
        <pc:spChg chg="mod">
          <ac:chgData name="Cariou, Laurent" userId="4453f93f-2ed2-46e8-bb8c-3237fbfdd40b" providerId="ADAL" clId="{09F9C7EA-F02F-4B46-A106-16F42FFC243A}" dt="2023-03-16T21:30:36.095" v="19" actId="20577"/>
          <ac:spMkLst>
            <pc:docMk/>
            <pc:sldMasterMk cId="0" sldId="2147483648"/>
            <ac:spMk id="10" creationId="{00000000-0000-0000-0000-000000000000}"/>
          </ac:spMkLst>
        </pc:spChg>
      </pc:sldMasterChg>
    </pc:docChg>
  </pc:docChgLst>
  <pc:docChgLst>
    <pc:chgData name="Cariou, Laurent" userId="4453f93f-2ed2-46e8-bb8c-3237fbfdd40b" providerId="ADAL" clId="{A33DA37A-6212-4FFB-9DF8-4DEAE1071B31}"/>
    <pc:docChg chg="undo redo custSel addSld modSld modMainMaster">
      <pc:chgData name="Cariou, Laurent" userId="4453f93f-2ed2-46e8-bb8c-3237fbfdd40b" providerId="ADAL" clId="{A33DA37A-6212-4FFB-9DF8-4DEAE1071B31}" dt="2023-05-14T04:09:17.788" v="110" actId="114"/>
      <pc:docMkLst>
        <pc:docMk/>
      </pc:docMkLst>
      <pc:sldChg chg="addSp delSp modSp mod">
        <pc:chgData name="Cariou, Laurent" userId="4453f93f-2ed2-46e8-bb8c-3237fbfdd40b" providerId="ADAL" clId="{A33DA37A-6212-4FFB-9DF8-4DEAE1071B31}" dt="2023-05-14T04:09:17.788" v="110" actId="114"/>
        <pc:sldMkLst>
          <pc:docMk/>
          <pc:sldMk cId="1612264332" sldId="2367"/>
        </pc:sldMkLst>
        <pc:spChg chg="mod">
          <ac:chgData name="Cariou, Laurent" userId="4453f93f-2ed2-46e8-bb8c-3237fbfdd40b" providerId="ADAL" clId="{A33DA37A-6212-4FFB-9DF8-4DEAE1071B31}" dt="2023-05-14T04:09:17.788" v="110" actId="114"/>
          <ac:spMkLst>
            <pc:docMk/>
            <pc:sldMk cId="1612264332" sldId="2367"/>
            <ac:spMk id="3" creationId="{977FA593-1C2D-4B4C-B4B8-9841BC70A2D7}"/>
          </ac:spMkLst>
        </pc:spChg>
        <pc:graphicFrameChg chg="add del mod">
          <ac:chgData name="Cariou, Laurent" userId="4453f93f-2ed2-46e8-bb8c-3237fbfdd40b" providerId="ADAL" clId="{A33DA37A-6212-4FFB-9DF8-4DEAE1071B31}" dt="2023-05-14T04:04:19.943" v="80"/>
          <ac:graphicFrameMkLst>
            <pc:docMk/>
            <pc:sldMk cId="1612264332" sldId="2367"/>
            <ac:graphicFrameMk id="7" creationId="{36ADD1D7-A8F6-AD17-FA07-0567D7002E61}"/>
          </ac:graphicFrameMkLst>
        </pc:graphicFrameChg>
      </pc:sldChg>
      <pc:sldChg chg="modSp mod">
        <pc:chgData name="Cariou, Laurent" userId="4453f93f-2ed2-46e8-bb8c-3237fbfdd40b" providerId="ADAL" clId="{A33DA37A-6212-4FFB-9DF8-4DEAE1071B31}" dt="2023-05-14T03:55:35.835" v="5" actId="6549"/>
        <pc:sldMkLst>
          <pc:docMk/>
          <pc:sldMk cId="2160857059" sldId="2371"/>
        </pc:sldMkLst>
        <pc:spChg chg="mod">
          <ac:chgData name="Cariou, Laurent" userId="4453f93f-2ed2-46e8-bb8c-3237fbfdd40b" providerId="ADAL" clId="{A33DA37A-6212-4FFB-9DF8-4DEAE1071B31}" dt="2023-05-14T03:55:35.835" v="5" actId="6549"/>
          <ac:spMkLst>
            <pc:docMk/>
            <pc:sldMk cId="2160857059" sldId="2371"/>
            <ac:spMk id="3" creationId="{92AFA901-3E57-4AA0-94EE-C76CCF5EB056}"/>
          </ac:spMkLst>
        </pc:spChg>
      </pc:sldChg>
      <pc:sldChg chg="modSp mod">
        <pc:chgData name="Cariou, Laurent" userId="4453f93f-2ed2-46e8-bb8c-3237fbfdd40b" providerId="ADAL" clId="{A33DA37A-6212-4FFB-9DF8-4DEAE1071B31}" dt="2023-05-14T03:56:55.419" v="25" actId="1037"/>
        <pc:sldMkLst>
          <pc:docMk/>
          <pc:sldMk cId="3325419337" sldId="2374"/>
        </pc:sldMkLst>
        <pc:spChg chg="mod">
          <ac:chgData name="Cariou, Laurent" userId="4453f93f-2ed2-46e8-bb8c-3237fbfdd40b" providerId="ADAL" clId="{A33DA37A-6212-4FFB-9DF8-4DEAE1071B31}" dt="2023-05-14T03:56:55.419" v="25" actId="1037"/>
          <ac:spMkLst>
            <pc:docMk/>
            <pc:sldMk cId="3325419337" sldId="2374"/>
            <ac:spMk id="3" creationId="{85490437-5CEF-4159-816E-F5690EB1A0FF}"/>
          </ac:spMkLst>
        </pc:spChg>
      </pc:sldChg>
      <pc:sldChg chg="modSp add mod">
        <pc:chgData name="Cariou, Laurent" userId="4453f93f-2ed2-46e8-bb8c-3237fbfdd40b" providerId="ADAL" clId="{A33DA37A-6212-4FFB-9DF8-4DEAE1071B31}" dt="2023-05-14T04:00:46.773" v="76" actId="20577"/>
        <pc:sldMkLst>
          <pc:docMk/>
          <pc:sldMk cId="3609485877" sldId="2380"/>
        </pc:sldMkLst>
        <pc:spChg chg="mod">
          <ac:chgData name="Cariou, Laurent" userId="4453f93f-2ed2-46e8-bb8c-3237fbfdd40b" providerId="ADAL" clId="{A33DA37A-6212-4FFB-9DF8-4DEAE1071B31}" dt="2023-05-14T04:00:46.773" v="76" actId="20577"/>
          <ac:spMkLst>
            <pc:docMk/>
            <pc:sldMk cId="3609485877" sldId="2380"/>
            <ac:spMk id="3" creationId="{85490437-5CEF-4159-816E-F5690EB1A0FF}"/>
          </ac:spMkLst>
        </pc:spChg>
      </pc:sldChg>
      <pc:sldMasterChg chg="modSp mod">
        <pc:chgData name="Cariou, Laurent" userId="4453f93f-2ed2-46e8-bb8c-3237fbfdd40b" providerId="ADAL" clId="{A33DA37A-6212-4FFB-9DF8-4DEAE1071B31}" dt="2023-05-14T03:54:17.002" v="0" actId="20577"/>
        <pc:sldMasterMkLst>
          <pc:docMk/>
          <pc:sldMasterMk cId="0" sldId="2147483648"/>
        </pc:sldMasterMkLst>
        <pc:spChg chg="mod">
          <ac:chgData name="Cariou, Laurent" userId="4453f93f-2ed2-46e8-bb8c-3237fbfdd40b" providerId="ADAL" clId="{A33DA37A-6212-4FFB-9DF8-4DEAE1071B31}" dt="2023-05-14T03:54:17.002" v="0" actId="20577"/>
          <ac:spMkLst>
            <pc:docMk/>
            <pc:sldMasterMk cId="0" sldId="2147483648"/>
            <ac:spMk id="10" creationId="{00000000-0000-0000-0000-000000000000}"/>
          </ac:spMkLst>
        </pc:spChg>
      </pc:sldMasterChg>
    </pc:docChg>
  </pc:docChgLst>
  <pc:docChgLst>
    <pc:chgData name="Cariou, Laurent" userId="4453f93f-2ed2-46e8-bb8c-3237fbfdd40b" providerId="ADAL" clId="{6B33123E-7257-407F-B7A2-020C40394389}"/>
    <pc:docChg chg="undo custSel addSld delSld modSld modMainMaster">
      <pc:chgData name="Cariou, Laurent" userId="4453f93f-2ed2-46e8-bb8c-3237fbfdd40b" providerId="ADAL" clId="{6B33123E-7257-407F-B7A2-020C40394389}" dt="2023-04-03T15:35:25.226" v="97" actId="1036"/>
      <pc:docMkLst>
        <pc:docMk/>
      </pc:docMkLst>
      <pc:sldChg chg="modSp mod">
        <pc:chgData name="Cariou, Laurent" userId="4453f93f-2ed2-46e8-bb8c-3237fbfdd40b" providerId="ADAL" clId="{6B33123E-7257-407F-B7A2-020C40394389}" dt="2023-04-03T10:55:37.306" v="3" actId="20577"/>
        <pc:sldMkLst>
          <pc:docMk/>
          <pc:sldMk cId="0" sldId="256"/>
        </pc:sldMkLst>
        <pc:spChg chg="mod">
          <ac:chgData name="Cariou, Laurent" userId="4453f93f-2ed2-46e8-bb8c-3237fbfdd40b" providerId="ADAL" clId="{6B33123E-7257-407F-B7A2-020C40394389}" dt="2023-04-03T10:55:28.802" v="0"/>
          <ac:spMkLst>
            <pc:docMk/>
            <pc:sldMk cId="0" sldId="256"/>
            <ac:spMk id="6" creationId="{00000000-0000-0000-0000-000000000000}"/>
          </ac:spMkLst>
        </pc:spChg>
        <pc:spChg chg="mod">
          <ac:chgData name="Cariou, Laurent" userId="4453f93f-2ed2-46e8-bb8c-3237fbfdd40b" providerId="ADAL" clId="{6B33123E-7257-407F-B7A2-020C40394389}" dt="2023-04-03T10:55:28.802" v="0"/>
          <ac:spMkLst>
            <pc:docMk/>
            <pc:sldMk cId="0" sldId="256"/>
            <ac:spMk id="3073" creationId="{00000000-0000-0000-0000-000000000000}"/>
          </ac:spMkLst>
        </pc:spChg>
        <pc:spChg chg="mod">
          <ac:chgData name="Cariou, Laurent" userId="4453f93f-2ed2-46e8-bb8c-3237fbfdd40b" providerId="ADAL" clId="{6B33123E-7257-407F-B7A2-020C40394389}" dt="2023-04-03T10:55:37.306" v="3" actId="20577"/>
          <ac:spMkLst>
            <pc:docMk/>
            <pc:sldMk cId="0" sldId="256"/>
            <ac:spMk id="3074" creationId="{00000000-0000-0000-0000-000000000000}"/>
          </ac:spMkLst>
        </pc:spChg>
      </pc:sldChg>
      <pc:sldChg chg="modSp">
        <pc:chgData name="Cariou, Laurent" userId="4453f93f-2ed2-46e8-bb8c-3237fbfdd40b" providerId="ADAL" clId="{6B33123E-7257-407F-B7A2-020C40394389}" dt="2023-04-03T10:55:28.802" v="0"/>
        <pc:sldMkLst>
          <pc:docMk/>
          <pc:sldMk cId="3254182675" sldId="258"/>
        </pc:sldMkLst>
        <pc:spChg chg="mod">
          <ac:chgData name="Cariou, Laurent" userId="4453f93f-2ed2-46e8-bb8c-3237fbfdd40b" providerId="ADAL" clId="{6B33123E-7257-407F-B7A2-020C40394389}" dt="2023-04-03T10:55:28.802" v="0"/>
          <ac:spMkLst>
            <pc:docMk/>
            <pc:sldMk cId="3254182675" sldId="258"/>
            <ac:spMk id="7" creationId="{4F62ADF5-BC8B-4EF4-B4E8-C355611EECFF}"/>
          </ac:spMkLst>
        </pc:spChg>
      </pc:sldChg>
      <pc:sldChg chg="modSp">
        <pc:chgData name="Cariou, Laurent" userId="4453f93f-2ed2-46e8-bb8c-3237fbfdd40b" providerId="ADAL" clId="{6B33123E-7257-407F-B7A2-020C40394389}" dt="2023-04-03T10:55:28.802" v="0"/>
        <pc:sldMkLst>
          <pc:docMk/>
          <pc:sldMk cId="3136880362" sldId="260"/>
        </pc:sldMkLst>
        <pc:spChg chg="mod">
          <ac:chgData name="Cariou, Laurent" userId="4453f93f-2ed2-46e8-bb8c-3237fbfdd40b" providerId="ADAL" clId="{6B33123E-7257-407F-B7A2-020C40394389}" dt="2023-04-03T10:55:28.802" v="0"/>
          <ac:spMkLst>
            <pc:docMk/>
            <pc:sldMk cId="3136880362" sldId="260"/>
            <ac:spMk id="7" creationId="{733EE7F5-4D25-4915-8021-FD9EE23E2C32}"/>
          </ac:spMkLst>
        </pc:spChg>
      </pc:sldChg>
      <pc:sldChg chg="modSp">
        <pc:chgData name="Cariou, Laurent" userId="4453f93f-2ed2-46e8-bb8c-3237fbfdd40b" providerId="ADAL" clId="{6B33123E-7257-407F-B7A2-020C40394389}" dt="2023-04-03T10:55:28.802" v="0"/>
        <pc:sldMkLst>
          <pc:docMk/>
          <pc:sldMk cId="1676196551" sldId="261"/>
        </pc:sldMkLst>
        <pc:spChg chg="mod">
          <ac:chgData name="Cariou, Laurent" userId="4453f93f-2ed2-46e8-bb8c-3237fbfdd40b" providerId="ADAL" clId="{6B33123E-7257-407F-B7A2-020C40394389}" dt="2023-04-03T10:55:28.802" v="0"/>
          <ac:spMkLst>
            <pc:docMk/>
            <pc:sldMk cId="1676196551" sldId="261"/>
            <ac:spMk id="7" creationId="{0A0F1EBF-63A8-4C75-8DB7-0D8CD44D0896}"/>
          </ac:spMkLst>
        </pc:spChg>
      </pc:sldChg>
      <pc:sldChg chg="modSp">
        <pc:chgData name="Cariou, Laurent" userId="4453f93f-2ed2-46e8-bb8c-3237fbfdd40b" providerId="ADAL" clId="{6B33123E-7257-407F-B7A2-020C40394389}" dt="2023-04-03T10:55:28.802" v="0"/>
        <pc:sldMkLst>
          <pc:docMk/>
          <pc:sldMk cId="2927177891" sldId="263"/>
        </pc:sldMkLst>
        <pc:spChg chg="mod">
          <ac:chgData name="Cariou, Laurent" userId="4453f93f-2ed2-46e8-bb8c-3237fbfdd40b" providerId="ADAL" clId="{6B33123E-7257-407F-B7A2-020C40394389}" dt="2023-04-03T10:55:28.802" v="0"/>
          <ac:spMkLst>
            <pc:docMk/>
            <pc:sldMk cId="2927177891" sldId="263"/>
            <ac:spMk id="9" creationId="{4BB4CFD1-21C6-467E-AB6E-3577A473F86D}"/>
          </ac:spMkLst>
        </pc:spChg>
      </pc:sldChg>
      <pc:sldChg chg="modSp">
        <pc:chgData name="Cariou, Laurent" userId="4453f93f-2ed2-46e8-bb8c-3237fbfdd40b" providerId="ADAL" clId="{6B33123E-7257-407F-B7A2-020C40394389}" dt="2023-04-03T10:55:28.802" v="0"/>
        <pc:sldMkLst>
          <pc:docMk/>
          <pc:sldMk cId="4277600907" sldId="264"/>
        </pc:sldMkLst>
        <pc:spChg chg="mod">
          <ac:chgData name="Cariou, Laurent" userId="4453f93f-2ed2-46e8-bb8c-3237fbfdd40b" providerId="ADAL" clId="{6B33123E-7257-407F-B7A2-020C40394389}" dt="2023-04-03T10:55:28.802" v="0"/>
          <ac:spMkLst>
            <pc:docMk/>
            <pc:sldMk cId="4277600907" sldId="264"/>
            <ac:spMk id="8" creationId="{B2C4C695-AFB3-4956-B721-DB0805BA0685}"/>
          </ac:spMkLst>
        </pc:spChg>
      </pc:sldChg>
      <pc:sldChg chg="modSp">
        <pc:chgData name="Cariou, Laurent" userId="4453f93f-2ed2-46e8-bb8c-3237fbfdd40b" providerId="ADAL" clId="{6B33123E-7257-407F-B7A2-020C40394389}" dt="2023-04-03T10:55:28.802" v="0"/>
        <pc:sldMkLst>
          <pc:docMk/>
          <pc:sldMk cId="2436815634" sldId="265"/>
        </pc:sldMkLst>
        <pc:spChg chg="mod">
          <ac:chgData name="Cariou, Laurent" userId="4453f93f-2ed2-46e8-bb8c-3237fbfdd40b" providerId="ADAL" clId="{6B33123E-7257-407F-B7A2-020C40394389}" dt="2023-04-03T10:55:28.802" v="0"/>
          <ac:spMkLst>
            <pc:docMk/>
            <pc:sldMk cId="2436815634" sldId="265"/>
            <ac:spMk id="3" creationId="{00000000-0000-0000-0000-000000000000}"/>
          </ac:spMkLst>
        </pc:spChg>
        <pc:spChg chg="mod">
          <ac:chgData name="Cariou, Laurent" userId="4453f93f-2ed2-46e8-bb8c-3237fbfdd40b" providerId="ADAL" clId="{6B33123E-7257-407F-B7A2-020C40394389}" dt="2023-04-03T10:55:28.802" v="0"/>
          <ac:spMkLst>
            <pc:docMk/>
            <pc:sldMk cId="2436815634" sldId="265"/>
            <ac:spMk id="9" creationId="{535943CE-0A57-43F4-9844-46B4091CBC16}"/>
          </ac:spMkLst>
        </pc:spChg>
      </pc:sldChg>
      <pc:sldChg chg="modSp">
        <pc:chgData name="Cariou, Laurent" userId="4453f93f-2ed2-46e8-bb8c-3237fbfdd40b" providerId="ADAL" clId="{6B33123E-7257-407F-B7A2-020C40394389}" dt="2023-04-03T10:55:28.802" v="0"/>
        <pc:sldMkLst>
          <pc:docMk/>
          <pc:sldMk cId="2400177835" sldId="266"/>
        </pc:sldMkLst>
        <pc:spChg chg="mod">
          <ac:chgData name="Cariou, Laurent" userId="4453f93f-2ed2-46e8-bb8c-3237fbfdd40b" providerId="ADAL" clId="{6B33123E-7257-407F-B7A2-020C40394389}" dt="2023-04-03T10:55:28.802" v="0"/>
          <ac:spMkLst>
            <pc:docMk/>
            <pc:sldMk cId="2400177835" sldId="266"/>
            <ac:spMk id="8" creationId="{C5505616-1CE2-43B4-878B-31634EEB6CA7}"/>
          </ac:spMkLst>
        </pc:spChg>
      </pc:sldChg>
      <pc:sldChg chg="modSp mod">
        <pc:chgData name="Cariou, Laurent" userId="4453f93f-2ed2-46e8-bb8c-3237fbfdd40b" providerId="ADAL" clId="{6B33123E-7257-407F-B7A2-020C40394389}" dt="2023-04-03T11:27:02.128" v="57" actId="20577"/>
        <pc:sldMkLst>
          <pc:docMk/>
          <pc:sldMk cId="3976818858" sldId="269"/>
        </pc:sldMkLst>
        <pc:spChg chg="mod">
          <ac:chgData name="Cariou, Laurent" userId="4453f93f-2ed2-46e8-bb8c-3237fbfdd40b" providerId="ADAL" clId="{6B33123E-7257-407F-B7A2-020C40394389}" dt="2023-04-03T10:55:28.802" v="0"/>
          <ac:spMkLst>
            <pc:docMk/>
            <pc:sldMk cId="3976818858" sldId="269"/>
            <ac:spMk id="6" creationId="{00000000-0000-0000-0000-000000000000}"/>
          </ac:spMkLst>
        </pc:spChg>
        <pc:graphicFrameChg chg="modGraphic">
          <ac:chgData name="Cariou, Laurent" userId="4453f93f-2ed2-46e8-bb8c-3237fbfdd40b" providerId="ADAL" clId="{6B33123E-7257-407F-B7A2-020C40394389}" dt="2023-04-03T11:27:02.128" v="57"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6B33123E-7257-407F-B7A2-020C40394389}" dt="2023-04-03T10:55:28.802" v="0"/>
        <pc:sldMkLst>
          <pc:docMk/>
          <pc:sldMk cId="3387863760" sldId="270"/>
        </pc:sldMkLst>
        <pc:spChg chg="mod">
          <ac:chgData name="Cariou, Laurent" userId="4453f93f-2ed2-46e8-bb8c-3237fbfdd40b" providerId="ADAL" clId="{6B33123E-7257-407F-B7A2-020C40394389}" dt="2023-04-03T10:55:28.802" v="0"/>
          <ac:spMkLst>
            <pc:docMk/>
            <pc:sldMk cId="3387863760" sldId="270"/>
            <ac:spMk id="8" creationId="{B1C9D975-9B89-429E-A2AD-175C2CE0D83A}"/>
          </ac:spMkLst>
        </pc:spChg>
      </pc:sldChg>
      <pc:sldChg chg="modSp">
        <pc:chgData name="Cariou, Laurent" userId="4453f93f-2ed2-46e8-bb8c-3237fbfdd40b" providerId="ADAL" clId="{6B33123E-7257-407F-B7A2-020C40394389}" dt="2023-04-03T10:55:28.802" v="0"/>
        <pc:sldMkLst>
          <pc:docMk/>
          <pc:sldMk cId="2243228416" sldId="299"/>
        </pc:sldMkLst>
        <pc:spChg chg="mod">
          <ac:chgData name="Cariou, Laurent" userId="4453f93f-2ed2-46e8-bb8c-3237fbfdd40b" providerId="ADAL" clId="{6B33123E-7257-407F-B7A2-020C40394389}" dt="2023-04-03T10:55:28.802" v="0"/>
          <ac:spMkLst>
            <pc:docMk/>
            <pc:sldMk cId="2243228416" sldId="299"/>
            <ac:spMk id="8" creationId="{ADA0A8BA-AA59-4AB6-9BD0-89E3B2E275F5}"/>
          </ac:spMkLst>
        </pc:spChg>
      </pc:sldChg>
      <pc:sldChg chg="modSp">
        <pc:chgData name="Cariou, Laurent" userId="4453f93f-2ed2-46e8-bb8c-3237fbfdd40b" providerId="ADAL" clId="{6B33123E-7257-407F-B7A2-020C40394389}" dt="2023-04-03T10:55:28.802" v="0"/>
        <pc:sldMkLst>
          <pc:docMk/>
          <pc:sldMk cId="1908471061" sldId="328"/>
        </pc:sldMkLst>
        <pc:spChg chg="mod">
          <ac:chgData name="Cariou, Laurent" userId="4453f93f-2ed2-46e8-bb8c-3237fbfdd40b" providerId="ADAL" clId="{6B33123E-7257-407F-B7A2-020C40394389}" dt="2023-04-03T10:55:28.802" v="0"/>
          <ac:spMkLst>
            <pc:docMk/>
            <pc:sldMk cId="1908471061" sldId="328"/>
            <ac:spMk id="6" creationId="{FCA6EDD1-4720-45B9-8B18-08C7AF47C492}"/>
          </ac:spMkLst>
        </pc:spChg>
      </pc:sldChg>
      <pc:sldChg chg="modSp">
        <pc:chgData name="Cariou, Laurent" userId="4453f93f-2ed2-46e8-bb8c-3237fbfdd40b" providerId="ADAL" clId="{6B33123E-7257-407F-B7A2-020C40394389}" dt="2023-04-03T10:55:28.802" v="0"/>
        <pc:sldMkLst>
          <pc:docMk/>
          <pc:sldMk cId="15571502" sldId="330"/>
        </pc:sldMkLst>
        <pc:spChg chg="mod">
          <ac:chgData name="Cariou, Laurent" userId="4453f93f-2ed2-46e8-bb8c-3237fbfdd40b" providerId="ADAL" clId="{6B33123E-7257-407F-B7A2-020C40394389}" dt="2023-04-03T10:55:28.802" v="0"/>
          <ac:spMkLst>
            <pc:docMk/>
            <pc:sldMk cId="15571502" sldId="330"/>
            <ac:spMk id="6" creationId="{5C48BDE3-7807-417F-A4F1-5356D38590CA}"/>
          </ac:spMkLst>
        </pc:spChg>
      </pc:sldChg>
      <pc:sldChg chg="modSp">
        <pc:chgData name="Cariou, Laurent" userId="4453f93f-2ed2-46e8-bb8c-3237fbfdd40b" providerId="ADAL" clId="{6B33123E-7257-407F-B7A2-020C40394389}" dt="2023-04-03T10:55:28.802" v="0"/>
        <pc:sldMkLst>
          <pc:docMk/>
          <pc:sldMk cId="3200711991" sldId="331"/>
        </pc:sldMkLst>
        <pc:spChg chg="mod">
          <ac:chgData name="Cariou, Laurent" userId="4453f93f-2ed2-46e8-bb8c-3237fbfdd40b" providerId="ADAL" clId="{6B33123E-7257-407F-B7A2-020C40394389}" dt="2023-04-03T10:55:28.802" v="0"/>
          <ac:spMkLst>
            <pc:docMk/>
            <pc:sldMk cId="3200711991" sldId="331"/>
            <ac:spMk id="6" creationId="{C3BF5992-FFFD-4B64-900D-0590BA3C03CE}"/>
          </ac:spMkLst>
        </pc:spChg>
      </pc:sldChg>
      <pc:sldChg chg="modSp">
        <pc:chgData name="Cariou, Laurent" userId="4453f93f-2ed2-46e8-bb8c-3237fbfdd40b" providerId="ADAL" clId="{6B33123E-7257-407F-B7A2-020C40394389}" dt="2023-04-03T10:55:28.802" v="0"/>
        <pc:sldMkLst>
          <pc:docMk/>
          <pc:sldMk cId="2409609221" sldId="332"/>
        </pc:sldMkLst>
        <pc:spChg chg="mod">
          <ac:chgData name="Cariou, Laurent" userId="4453f93f-2ed2-46e8-bb8c-3237fbfdd40b" providerId="ADAL" clId="{6B33123E-7257-407F-B7A2-020C40394389}" dt="2023-04-03T10:55:28.802" v="0"/>
          <ac:spMkLst>
            <pc:docMk/>
            <pc:sldMk cId="2409609221" sldId="332"/>
            <ac:spMk id="6" creationId="{2B4D6F20-084B-4EE9-AD6D-290838010348}"/>
          </ac:spMkLst>
        </pc:spChg>
      </pc:sldChg>
      <pc:sldChg chg="modSp mod">
        <pc:chgData name="Cariou, Laurent" userId="4453f93f-2ed2-46e8-bb8c-3237fbfdd40b" providerId="ADAL" clId="{6B33123E-7257-407F-B7A2-020C40394389}" dt="2023-04-03T10:57:15.855" v="23" actId="20577"/>
        <pc:sldMkLst>
          <pc:docMk/>
          <pc:sldMk cId="1706072776" sldId="334"/>
        </pc:sldMkLst>
        <pc:spChg chg="mod">
          <ac:chgData name="Cariou, Laurent" userId="4453f93f-2ed2-46e8-bb8c-3237fbfdd40b" providerId="ADAL" clId="{6B33123E-7257-407F-B7A2-020C40394389}" dt="2023-04-03T10:57:15.855" v="23" actId="20577"/>
          <ac:spMkLst>
            <pc:docMk/>
            <pc:sldMk cId="1706072776" sldId="334"/>
            <ac:spMk id="3" creationId="{977FA593-1C2D-4B4C-B4B8-9841BC70A2D7}"/>
          </ac:spMkLst>
        </pc:spChg>
        <pc:spChg chg="mod">
          <ac:chgData name="Cariou, Laurent" userId="4453f93f-2ed2-46e8-bb8c-3237fbfdd40b" providerId="ADAL" clId="{6B33123E-7257-407F-B7A2-020C40394389}" dt="2023-04-03T10:55:28.802" v="0"/>
          <ac:spMkLst>
            <pc:docMk/>
            <pc:sldMk cId="1706072776" sldId="334"/>
            <ac:spMk id="6" creationId="{BB0A0FD2-1910-45A5-B2D0-6B427FDC767A}"/>
          </ac:spMkLst>
        </pc:spChg>
      </pc:sldChg>
      <pc:sldChg chg="modSp">
        <pc:chgData name="Cariou, Laurent" userId="4453f93f-2ed2-46e8-bb8c-3237fbfdd40b" providerId="ADAL" clId="{6B33123E-7257-407F-B7A2-020C40394389}" dt="2023-04-03T10:55:28.802" v="0"/>
        <pc:sldMkLst>
          <pc:docMk/>
          <pc:sldMk cId="3977221359" sldId="340"/>
        </pc:sldMkLst>
        <pc:spChg chg="mod">
          <ac:chgData name="Cariou, Laurent" userId="4453f93f-2ed2-46e8-bb8c-3237fbfdd40b" providerId="ADAL" clId="{6B33123E-7257-407F-B7A2-020C40394389}" dt="2023-04-03T10:55:28.802" v="0"/>
          <ac:spMkLst>
            <pc:docMk/>
            <pc:sldMk cId="3977221359" sldId="340"/>
            <ac:spMk id="6" creationId="{BC264D22-EE96-4B0F-90AA-B4358FF19246}"/>
          </ac:spMkLst>
        </pc:spChg>
      </pc:sldChg>
      <pc:sldChg chg="modSp del">
        <pc:chgData name="Cariou, Laurent" userId="4453f93f-2ed2-46e8-bb8c-3237fbfdd40b" providerId="ADAL" clId="{6B33123E-7257-407F-B7A2-020C40394389}" dt="2023-04-03T11:27:14.726" v="58" actId="47"/>
        <pc:sldMkLst>
          <pc:docMk/>
          <pc:sldMk cId="4012074164" sldId="347"/>
        </pc:sldMkLst>
        <pc:spChg chg="mod">
          <ac:chgData name="Cariou, Laurent" userId="4453f93f-2ed2-46e8-bb8c-3237fbfdd40b" providerId="ADAL" clId="{6B33123E-7257-407F-B7A2-020C40394389}" dt="2023-04-03T10:55:28.802" v="0"/>
          <ac:spMkLst>
            <pc:docMk/>
            <pc:sldMk cId="4012074164" sldId="347"/>
            <ac:spMk id="3" creationId="{D20906E0-F900-4991-83B1-675F5B67FA2D}"/>
          </ac:spMkLst>
        </pc:spChg>
      </pc:sldChg>
      <pc:sldChg chg="modSp mod">
        <pc:chgData name="Cariou, Laurent" userId="4453f93f-2ed2-46e8-bb8c-3237fbfdd40b" providerId="ADAL" clId="{6B33123E-7257-407F-B7A2-020C40394389}" dt="2023-04-03T11:27:51.373" v="67" actId="20577"/>
        <pc:sldMkLst>
          <pc:docMk/>
          <pc:sldMk cId="3930036297" sldId="356"/>
        </pc:sldMkLst>
        <pc:spChg chg="mod">
          <ac:chgData name="Cariou, Laurent" userId="4453f93f-2ed2-46e8-bb8c-3237fbfdd40b" providerId="ADAL" clId="{6B33123E-7257-407F-B7A2-020C40394389}" dt="2023-04-03T11:27:46.976" v="63" actId="20577"/>
          <ac:spMkLst>
            <pc:docMk/>
            <pc:sldMk cId="3930036297" sldId="356"/>
            <ac:spMk id="2" creationId="{4B5F0D0E-8BB7-48AB-9160-728B8B3399A2}"/>
          </ac:spMkLst>
        </pc:spChg>
        <pc:spChg chg="mod">
          <ac:chgData name="Cariou, Laurent" userId="4453f93f-2ed2-46e8-bb8c-3237fbfdd40b" providerId="ADAL" clId="{6B33123E-7257-407F-B7A2-020C40394389}" dt="2023-04-03T11:27:51.373" v="67" actId="20577"/>
          <ac:spMkLst>
            <pc:docMk/>
            <pc:sldMk cId="3930036297" sldId="356"/>
            <ac:spMk id="3" creationId="{DFB0BA47-D7B6-4F95-932E-A7AA615BC440}"/>
          </ac:spMkLst>
        </pc:spChg>
        <pc:spChg chg="mod">
          <ac:chgData name="Cariou, Laurent" userId="4453f93f-2ed2-46e8-bb8c-3237fbfdd40b" providerId="ADAL" clId="{6B33123E-7257-407F-B7A2-020C40394389}" dt="2023-04-03T10:55:28.802" v="0"/>
          <ac:spMkLst>
            <pc:docMk/>
            <pc:sldMk cId="3930036297" sldId="356"/>
            <ac:spMk id="6" creationId="{974B2026-97FB-40D2-8F22-7E6D319B4EA2}"/>
          </ac:spMkLst>
        </pc:spChg>
      </pc:sldChg>
      <pc:sldChg chg="modSp del">
        <pc:chgData name="Cariou, Laurent" userId="4453f93f-2ed2-46e8-bb8c-3237fbfdd40b" providerId="ADAL" clId="{6B33123E-7257-407F-B7A2-020C40394389}" dt="2023-04-03T10:56:38.508" v="13" actId="47"/>
        <pc:sldMkLst>
          <pc:docMk/>
          <pc:sldMk cId="2167891296" sldId="515"/>
        </pc:sldMkLst>
        <pc:spChg chg="mod">
          <ac:chgData name="Cariou, Laurent" userId="4453f93f-2ed2-46e8-bb8c-3237fbfdd40b" providerId="ADAL" clId="{6B33123E-7257-407F-B7A2-020C40394389}" dt="2023-04-03T10:55:28.802" v="0"/>
          <ac:spMkLst>
            <pc:docMk/>
            <pc:sldMk cId="2167891296" sldId="515"/>
            <ac:spMk id="4" creationId="{D8B286F5-F459-1D49-A4B8-0520FBA3CE6F}"/>
          </ac:spMkLst>
        </pc:spChg>
      </pc:sldChg>
      <pc:sldChg chg="modSp del">
        <pc:chgData name="Cariou, Laurent" userId="4453f93f-2ed2-46e8-bb8c-3237fbfdd40b" providerId="ADAL" clId="{6B33123E-7257-407F-B7A2-020C40394389}" dt="2023-04-03T10:56:39.493" v="14" actId="47"/>
        <pc:sldMkLst>
          <pc:docMk/>
          <pc:sldMk cId="582904766" sldId="516"/>
        </pc:sldMkLst>
        <pc:spChg chg="mod">
          <ac:chgData name="Cariou, Laurent" userId="4453f93f-2ed2-46e8-bb8c-3237fbfdd40b" providerId="ADAL" clId="{6B33123E-7257-407F-B7A2-020C40394389}" dt="2023-04-03T10:55:28.802" v="0"/>
          <ac:spMkLst>
            <pc:docMk/>
            <pc:sldMk cId="582904766" sldId="516"/>
            <ac:spMk id="4" creationId="{D28F20E6-E04E-3E41-9DBB-555197A3CB58}"/>
          </ac:spMkLst>
        </pc:spChg>
      </pc:sldChg>
      <pc:sldChg chg="modSp del">
        <pc:chgData name="Cariou, Laurent" userId="4453f93f-2ed2-46e8-bb8c-3237fbfdd40b" providerId="ADAL" clId="{6B33123E-7257-407F-B7A2-020C40394389}" dt="2023-04-03T15:35:01.118" v="81" actId="47"/>
        <pc:sldMkLst>
          <pc:docMk/>
          <pc:sldMk cId="1968720319" sldId="2366"/>
        </pc:sldMkLst>
        <pc:spChg chg="mod">
          <ac:chgData name="Cariou, Laurent" userId="4453f93f-2ed2-46e8-bb8c-3237fbfdd40b" providerId="ADAL" clId="{6B33123E-7257-407F-B7A2-020C40394389}" dt="2023-04-03T10:55:28.802" v="0"/>
          <ac:spMkLst>
            <pc:docMk/>
            <pc:sldMk cId="1968720319" sldId="2366"/>
            <ac:spMk id="2"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3"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6" creationId="{00000000-0000-0000-0000-000000000000}"/>
          </ac:spMkLst>
        </pc:spChg>
      </pc:sldChg>
      <pc:sldChg chg="modSp mod">
        <pc:chgData name="Cariou, Laurent" userId="4453f93f-2ed2-46e8-bb8c-3237fbfdd40b" providerId="ADAL" clId="{6B33123E-7257-407F-B7A2-020C40394389}" dt="2023-04-03T11:00:25.188" v="51" actId="20577"/>
        <pc:sldMkLst>
          <pc:docMk/>
          <pc:sldMk cId="1612264332" sldId="2367"/>
        </pc:sldMkLst>
        <pc:spChg chg="mod">
          <ac:chgData name="Cariou, Laurent" userId="4453f93f-2ed2-46e8-bb8c-3237fbfdd40b" providerId="ADAL" clId="{6B33123E-7257-407F-B7A2-020C40394389}" dt="2023-04-03T11:00:25.188" v="51" actId="20577"/>
          <ac:spMkLst>
            <pc:docMk/>
            <pc:sldMk cId="1612264332" sldId="2367"/>
            <ac:spMk id="3" creationId="{977FA593-1C2D-4B4C-B4B8-9841BC70A2D7}"/>
          </ac:spMkLst>
        </pc:spChg>
        <pc:spChg chg="mod">
          <ac:chgData name="Cariou, Laurent" userId="4453f93f-2ed2-46e8-bb8c-3237fbfdd40b" providerId="ADAL" clId="{6B33123E-7257-407F-B7A2-020C40394389}" dt="2023-04-03T10:55:28.802" v="0"/>
          <ac:spMkLst>
            <pc:docMk/>
            <pc:sldMk cId="1612264332" sldId="2367"/>
            <ac:spMk id="6" creationId="{BB0A0FD2-1910-45A5-B2D0-6B427FDC767A}"/>
          </ac:spMkLst>
        </pc:spChg>
      </pc:sldChg>
      <pc:sldChg chg="addSp delSp modSp mod">
        <pc:chgData name="Cariou, Laurent" userId="4453f93f-2ed2-46e8-bb8c-3237fbfdd40b" providerId="ADAL" clId="{6B33123E-7257-407F-B7A2-020C40394389}" dt="2023-04-03T13:33:49.513" v="79" actId="14"/>
        <pc:sldMkLst>
          <pc:docMk/>
          <pc:sldMk cId="2160857059" sldId="2371"/>
        </pc:sldMkLst>
        <pc:spChg chg="mod">
          <ac:chgData name="Cariou, Laurent" userId="4453f93f-2ed2-46e8-bb8c-3237fbfdd40b" providerId="ADAL" clId="{6B33123E-7257-407F-B7A2-020C40394389}" dt="2023-04-03T13:33:49.513" v="79" actId="14"/>
          <ac:spMkLst>
            <pc:docMk/>
            <pc:sldMk cId="2160857059" sldId="2371"/>
            <ac:spMk id="3" creationId="{92AFA901-3E57-4AA0-94EE-C76CCF5EB056}"/>
          </ac:spMkLst>
        </pc:spChg>
        <pc:spChg chg="mod">
          <ac:chgData name="Cariou, Laurent" userId="4453f93f-2ed2-46e8-bb8c-3237fbfdd40b" providerId="ADAL" clId="{6B33123E-7257-407F-B7A2-020C40394389}" dt="2023-04-03T10:55:28.802" v="0"/>
          <ac:spMkLst>
            <pc:docMk/>
            <pc:sldMk cId="2160857059" sldId="2371"/>
            <ac:spMk id="6" creationId="{67D03364-895A-4686-96B3-8E484A20B9AC}"/>
          </ac:spMkLst>
        </pc:spChg>
        <pc:graphicFrameChg chg="add del mod">
          <ac:chgData name="Cariou, Laurent" userId="4453f93f-2ed2-46e8-bb8c-3237fbfdd40b" providerId="ADAL" clId="{6B33123E-7257-407F-B7A2-020C40394389}" dt="2023-04-03T10:59:37.683" v="44"/>
          <ac:graphicFrameMkLst>
            <pc:docMk/>
            <pc:sldMk cId="2160857059" sldId="2371"/>
            <ac:graphicFrameMk id="7" creationId="{EF446BF5-7499-00BF-4B17-EBBD5E7D7952}"/>
          </ac:graphicFrameMkLst>
        </pc:graphicFrameChg>
      </pc:sldChg>
      <pc:sldChg chg="modSp del">
        <pc:chgData name="Cariou, Laurent" userId="4453f93f-2ed2-46e8-bb8c-3237fbfdd40b" providerId="ADAL" clId="{6B33123E-7257-407F-B7A2-020C40394389}" dt="2023-04-03T10:56:34.792" v="11" actId="47"/>
        <pc:sldMkLst>
          <pc:docMk/>
          <pc:sldMk cId="3347076845" sldId="2372"/>
        </pc:sldMkLst>
        <pc:spChg chg="mod">
          <ac:chgData name="Cariou, Laurent" userId="4453f93f-2ed2-46e8-bb8c-3237fbfdd40b" providerId="ADAL" clId="{6B33123E-7257-407F-B7A2-020C40394389}" dt="2023-04-03T10:55:28.802" v="0"/>
          <ac:spMkLst>
            <pc:docMk/>
            <pc:sldMk cId="3347076845" sldId="2372"/>
            <ac:spMk id="6" creationId="{67D03364-895A-4686-96B3-8E484A20B9AC}"/>
          </ac:spMkLst>
        </pc:spChg>
      </pc:sldChg>
      <pc:sldChg chg="modSp del">
        <pc:chgData name="Cariou, Laurent" userId="4453f93f-2ed2-46e8-bb8c-3237fbfdd40b" providerId="ADAL" clId="{6B33123E-7257-407F-B7A2-020C40394389}" dt="2023-04-03T11:27:14.966" v="59" actId="47"/>
        <pc:sldMkLst>
          <pc:docMk/>
          <pc:sldMk cId="1132393381" sldId="2373"/>
        </pc:sldMkLst>
        <pc:spChg chg="mod">
          <ac:chgData name="Cariou, Laurent" userId="4453f93f-2ed2-46e8-bb8c-3237fbfdd40b" providerId="ADAL" clId="{6B33123E-7257-407F-B7A2-020C40394389}" dt="2023-04-03T10:55:28.802" v="0"/>
          <ac:spMkLst>
            <pc:docMk/>
            <pc:sldMk cId="1132393381" sldId="2373"/>
            <ac:spMk id="6" creationId="{C420CCEC-177B-FB16-5C21-FE4924A033A0}"/>
          </ac:spMkLst>
        </pc:spChg>
      </pc:sldChg>
      <pc:sldChg chg="modSp mod">
        <pc:chgData name="Cariou, Laurent" userId="4453f93f-2ed2-46e8-bb8c-3237fbfdd40b" providerId="ADAL" clId="{6B33123E-7257-407F-B7A2-020C40394389}" dt="2023-04-03T11:27:22.491" v="60" actId="6549"/>
        <pc:sldMkLst>
          <pc:docMk/>
          <pc:sldMk cId="3325419337" sldId="2374"/>
        </pc:sldMkLst>
        <pc:spChg chg="mod">
          <ac:chgData name="Cariou, Laurent" userId="4453f93f-2ed2-46e8-bb8c-3237fbfdd40b" providerId="ADAL" clId="{6B33123E-7257-407F-B7A2-020C40394389}" dt="2023-04-03T11:27:22.491" v="60" actId="6549"/>
          <ac:spMkLst>
            <pc:docMk/>
            <pc:sldMk cId="3325419337" sldId="2374"/>
            <ac:spMk id="3" creationId="{85490437-5CEF-4159-816E-F5690EB1A0FF}"/>
          </ac:spMkLst>
        </pc:spChg>
        <pc:spChg chg="mod">
          <ac:chgData name="Cariou, Laurent" userId="4453f93f-2ed2-46e8-bb8c-3237fbfdd40b" providerId="ADAL" clId="{6B33123E-7257-407F-B7A2-020C40394389}" dt="2023-04-03T10:55:28.802" v="0"/>
          <ac:spMkLst>
            <pc:docMk/>
            <pc:sldMk cId="3325419337" sldId="2374"/>
            <ac:spMk id="6" creationId="{C420CCEC-177B-FB16-5C21-FE4924A033A0}"/>
          </ac:spMkLst>
        </pc:spChg>
      </pc:sldChg>
      <pc:sldChg chg="modSp del">
        <pc:chgData name="Cariou, Laurent" userId="4453f93f-2ed2-46e8-bb8c-3237fbfdd40b" providerId="ADAL" clId="{6B33123E-7257-407F-B7A2-020C40394389}" dt="2023-04-03T10:56:36.805" v="12" actId="47"/>
        <pc:sldMkLst>
          <pc:docMk/>
          <pc:sldMk cId="3578663955" sldId="2375"/>
        </pc:sldMkLst>
        <pc:spChg chg="mod">
          <ac:chgData name="Cariou, Laurent" userId="4453f93f-2ed2-46e8-bb8c-3237fbfdd40b" providerId="ADAL" clId="{6B33123E-7257-407F-B7A2-020C40394389}" dt="2023-04-03T10:55:28.802" v="0"/>
          <ac:spMkLst>
            <pc:docMk/>
            <pc:sldMk cId="3578663955" sldId="2375"/>
            <ac:spMk id="6" creationId="{35B0D1D4-305E-EEBF-C084-9FC814A905E0}"/>
          </ac:spMkLst>
        </pc:spChg>
      </pc:sldChg>
      <pc:sldChg chg="modSp mod">
        <pc:chgData name="Cariou, Laurent" userId="4453f93f-2ed2-46e8-bb8c-3237fbfdd40b" providerId="ADAL" clId="{6B33123E-7257-407F-B7A2-020C40394389}" dt="2023-04-03T10:56:43.676" v="18" actId="20577"/>
        <pc:sldMkLst>
          <pc:docMk/>
          <pc:sldMk cId="350289425" sldId="2376"/>
        </pc:sldMkLst>
        <pc:spChg chg="mod">
          <ac:chgData name="Cariou, Laurent" userId="4453f93f-2ed2-46e8-bb8c-3237fbfdd40b" providerId="ADAL" clId="{6B33123E-7257-407F-B7A2-020C40394389}" dt="2023-04-03T10:56:43.676" v="18" actId="20577"/>
          <ac:spMkLst>
            <pc:docMk/>
            <pc:sldMk cId="350289425" sldId="2376"/>
            <ac:spMk id="2" creationId="{5F125930-4A26-7ACF-94B6-2BA9E7A38965}"/>
          </ac:spMkLst>
        </pc:spChg>
        <pc:spChg chg="mod">
          <ac:chgData name="Cariou, Laurent" userId="4453f93f-2ed2-46e8-bb8c-3237fbfdd40b" providerId="ADAL" clId="{6B33123E-7257-407F-B7A2-020C40394389}" dt="2023-04-03T10:55:28.802" v="0"/>
          <ac:spMkLst>
            <pc:docMk/>
            <pc:sldMk cId="350289425" sldId="2376"/>
            <ac:spMk id="6" creationId="{B6B7E864-66F6-C426-B063-6C7FB75AE520}"/>
          </ac:spMkLst>
        </pc:spChg>
      </pc:sldChg>
      <pc:sldChg chg="modSp mod">
        <pc:chgData name="Cariou, Laurent" userId="4453f93f-2ed2-46e8-bb8c-3237fbfdd40b" providerId="ADAL" clId="{6B33123E-7257-407F-B7A2-020C40394389}" dt="2023-04-03T10:56:52.649" v="19" actId="20577"/>
        <pc:sldMkLst>
          <pc:docMk/>
          <pc:sldMk cId="1039307943" sldId="2377"/>
        </pc:sldMkLst>
        <pc:spChg chg="mod">
          <ac:chgData name="Cariou, Laurent" userId="4453f93f-2ed2-46e8-bb8c-3237fbfdd40b" providerId="ADAL" clId="{6B33123E-7257-407F-B7A2-020C40394389}" dt="2023-04-03T10:56:52.649" v="19" actId="20577"/>
          <ac:spMkLst>
            <pc:docMk/>
            <pc:sldMk cId="1039307943" sldId="2377"/>
            <ac:spMk id="3" creationId="{9F9311CF-63D2-BF65-4E05-92889D49049E}"/>
          </ac:spMkLst>
        </pc:spChg>
        <pc:spChg chg="mod">
          <ac:chgData name="Cariou, Laurent" userId="4453f93f-2ed2-46e8-bb8c-3237fbfdd40b" providerId="ADAL" clId="{6B33123E-7257-407F-B7A2-020C40394389}" dt="2023-04-03T10:55:28.802" v="0"/>
          <ac:spMkLst>
            <pc:docMk/>
            <pc:sldMk cId="1039307943" sldId="2377"/>
            <ac:spMk id="6" creationId="{A65C035F-5EE6-8B7B-8CF3-275B01D8EB6C}"/>
          </ac:spMkLst>
        </pc:spChg>
      </pc:sldChg>
      <pc:sldChg chg="modSp add mod">
        <pc:chgData name="Cariou, Laurent" userId="4453f93f-2ed2-46e8-bb8c-3237fbfdd40b" providerId="ADAL" clId="{6B33123E-7257-407F-B7A2-020C40394389}" dt="2023-04-03T11:28:00.972" v="78" actId="20577"/>
        <pc:sldMkLst>
          <pc:docMk/>
          <pc:sldMk cId="4038703499" sldId="2378"/>
        </pc:sldMkLst>
        <pc:spChg chg="mod">
          <ac:chgData name="Cariou, Laurent" userId="4453f93f-2ed2-46e8-bb8c-3237fbfdd40b" providerId="ADAL" clId="{6B33123E-7257-407F-B7A2-020C40394389}" dt="2023-04-03T11:28:00.972" v="78" actId="20577"/>
          <ac:spMkLst>
            <pc:docMk/>
            <pc:sldMk cId="4038703499" sldId="2378"/>
            <ac:spMk id="2" creationId="{B6840888-B1D3-4EE4-984D-AE2D4FD8C6BF}"/>
          </ac:spMkLst>
        </pc:spChg>
      </pc:sldChg>
      <pc:sldChg chg="modSp add mod">
        <pc:chgData name="Cariou, Laurent" userId="4453f93f-2ed2-46e8-bb8c-3237fbfdd40b" providerId="ADAL" clId="{6B33123E-7257-407F-B7A2-020C40394389}" dt="2023-04-03T15:35:25.226" v="97" actId="1036"/>
        <pc:sldMkLst>
          <pc:docMk/>
          <pc:sldMk cId="3165401405" sldId="2379"/>
        </pc:sldMkLst>
        <pc:spChg chg="mod">
          <ac:chgData name="Cariou, Laurent" userId="4453f93f-2ed2-46e8-bb8c-3237fbfdd40b" providerId="ADAL" clId="{6B33123E-7257-407F-B7A2-020C40394389}" dt="2023-04-03T15:35:25.226" v="97" actId="1036"/>
          <ac:spMkLst>
            <pc:docMk/>
            <pc:sldMk cId="3165401405" sldId="2379"/>
            <ac:spMk id="2" creationId="{00000000-0000-0000-0000-000000000000}"/>
          </ac:spMkLst>
        </pc:spChg>
        <pc:spChg chg="mod">
          <ac:chgData name="Cariou, Laurent" userId="4453f93f-2ed2-46e8-bb8c-3237fbfdd40b" providerId="ADAL" clId="{6B33123E-7257-407F-B7A2-020C40394389}" dt="2023-04-03T15:35:11.377" v="87" actId="403"/>
          <ac:spMkLst>
            <pc:docMk/>
            <pc:sldMk cId="3165401405" sldId="2379"/>
            <ac:spMk id="3" creationId="{00000000-0000-0000-0000-000000000000}"/>
          </ac:spMkLst>
        </pc:spChg>
      </pc:sldChg>
      <pc:sldMasterChg chg="modSp mod modSldLayout">
        <pc:chgData name="Cariou, Laurent" userId="4453f93f-2ed2-46e8-bb8c-3237fbfdd40b" providerId="ADAL" clId="{6B33123E-7257-407F-B7A2-020C40394389}" dt="2023-04-03T10:55:55.612" v="10" actId="20577"/>
        <pc:sldMasterMkLst>
          <pc:docMk/>
          <pc:sldMasterMk cId="0" sldId="2147483648"/>
        </pc:sldMasterMkLst>
        <pc:spChg chg="mod">
          <ac:chgData name="Cariou, Laurent" userId="4453f93f-2ed2-46e8-bb8c-3237fbfdd40b" providerId="ADAL" clId="{6B33123E-7257-407F-B7A2-020C40394389}" dt="2023-04-03T10:55:55.612" v="10" actId="20577"/>
          <ac:spMkLst>
            <pc:docMk/>
            <pc:sldMasterMk cId="0" sldId="2147483648"/>
            <ac:spMk id="10" creationId="{00000000-0000-0000-0000-000000000000}"/>
          </ac:spMkLst>
        </pc:spChg>
        <pc:sldLayoutChg chg="modSp">
          <pc:chgData name="Cariou, Laurent" userId="4453f93f-2ed2-46e8-bb8c-3237fbfdd40b" providerId="ADAL" clId="{6B33123E-7257-407F-B7A2-020C40394389}" dt="2023-04-03T10:55:28.802" v="0"/>
          <pc:sldLayoutMkLst>
            <pc:docMk/>
            <pc:sldMasterMk cId="0" sldId="2147483648"/>
            <pc:sldLayoutMk cId="0" sldId="2147483649"/>
          </pc:sldLayoutMkLst>
          <pc:spChg chg="mod">
            <ac:chgData name="Cariou, Laurent" userId="4453f93f-2ed2-46e8-bb8c-3237fbfdd40b" providerId="ADAL" clId="{6B33123E-7257-407F-B7A2-020C40394389}" dt="2023-04-03T10:55:28.802" v="0"/>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0"/>
          </pc:sldLayoutMkLst>
          <pc:spChg chg="mod">
            <ac:chgData name="Cariou, Laurent" userId="4453f93f-2ed2-46e8-bb8c-3237fbfdd40b" providerId="ADAL" clId="{6B33123E-7257-407F-B7A2-020C40394389}" dt="2023-04-03T10:55:28.802" v="0"/>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1"/>
          </pc:sldLayoutMkLst>
          <pc:spChg chg="mod">
            <ac:chgData name="Cariou, Laurent" userId="4453f93f-2ed2-46e8-bb8c-3237fbfdd40b" providerId="ADAL" clId="{6B33123E-7257-407F-B7A2-020C40394389}" dt="2023-04-03T10:55:28.802" v="0"/>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2"/>
          </pc:sldLayoutMkLst>
          <pc:spChg chg="mod">
            <ac:chgData name="Cariou, Laurent" userId="4453f93f-2ed2-46e8-bb8c-3237fbfdd40b" providerId="ADAL" clId="{6B33123E-7257-407F-B7A2-020C40394389}" dt="2023-04-03T10:55:28.802" v="0"/>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4"/>
          </pc:sldLayoutMkLst>
          <pc:spChg chg="mod">
            <ac:chgData name="Cariou, Laurent" userId="4453f93f-2ed2-46e8-bb8c-3237fbfdd40b" providerId="ADAL" clId="{6B33123E-7257-407F-B7A2-020C40394389}" dt="2023-04-03T10:55:28.802" v="0"/>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5"/>
          </pc:sldLayoutMkLst>
          <pc:spChg chg="mod">
            <ac:chgData name="Cariou, Laurent" userId="4453f93f-2ed2-46e8-bb8c-3237fbfdd40b" providerId="ADAL" clId="{6B33123E-7257-407F-B7A2-020C40394389}" dt="2023-04-03T10:55:28.802" v="0"/>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447C99BD-7194-4494-9248-60CF4CD55E4C}"/>
    <pc:docChg chg="custSel modSld modMainMaster">
      <pc:chgData name="Cariou, Laurent" userId="4453f93f-2ed2-46e8-bb8c-3237fbfdd40b" providerId="ADAL" clId="{447C99BD-7194-4494-9248-60CF4CD55E4C}" dt="2023-03-16T21:29:35.027" v="108" actId="404"/>
      <pc:docMkLst>
        <pc:docMk/>
      </pc:docMkLst>
      <pc:sldChg chg="modSp mod">
        <pc:chgData name="Cariou, Laurent" userId="4453f93f-2ed2-46e8-bb8c-3237fbfdd40b" providerId="ADAL" clId="{447C99BD-7194-4494-9248-60CF4CD55E4C}" dt="2023-03-16T21:29:26.300" v="107" actId="404"/>
        <pc:sldMkLst>
          <pc:docMk/>
          <pc:sldMk cId="2167891296" sldId="515"/>
        </pc:sldMkLst>
        <pc:spChg chg="mod">
          <ac:chgData name="Cariou, Laurent" userId="4453f93f-2ed2-46e8-bb8c-3237fbfdd40b" providerId="ADAL" clId="{447C99BD-7194-4494-9248-60CF4CD55E4C}" dt="2023-03-16T21:29:26.300" v="107" actId="404"/>
          <ac:spMkLst>
            <pc:docMk/>
            <pc:sldMk cId="2167891296" sldId="515"/>
            <ac:spMk id="3" creationId="{25AADECC-C5A7-4644-B4A6-500CB4E2C0CA}"/>
          </ac:spMkLst>
        </pc:spChg>
        <pc:spChg chg="mod">
          <ac:chgData name="Cariou, Laurent" userId="4453f93f-2ed2-46e8-bb8c-3237fbfdd40b" providerId="ADAL" clId="{447C99BD-7194-4494-9248-60CF4CD55E4C}" dt="2023-03-16T21:27:21.191" v="10" actId="20577"/>
          <ac:spMkLst>
            <pc:docMk/>
            <pc:sldMk cId="2167891296" sldId="515"/>
            <ac:spMk id="4" creationId="{D8B286F5-F459-1D49-A4B8-0520FBA3CE6F}"/>
          </ac:spMkLst>
        </pc:spChg>
        <pc:spChg chg="mod">
          <ac:chgData name="Cariou, Laurent" userId="4453f93f-2ed2-46e8-bb8c-3237fbfdd40b" providerId="ADAL" clId="{447C99BD-7194-4494-9248-60CF4CD55E4C}" dt="2023-03-16T21:27:48.330" v="40" actId="20577"/>
          <ac:spMkLst>
            <pc:docMk/>
            <pc:sldMk cId="2167891296" sldId="515"/>
            <ac:spMk id="5" creationId="{61B3B7FD-E5F4-7C42-8556-FEAEC1D45E72}"/>
          </ac:spMkLst>
        </pc:spChg>
      </pc:sldChg>
      <pc:sldChg chg="modSp mod">
        <pc:chgData name="Cariou, Laurent" userId="4453f93f-2ed2-46e8-bb8c-3237fbfdd40b" providerId="ADAL" clId="{447C99BD-7194-4494-9248-60CF4CD55E4C}" dt="2023-03-16T21:29:35.027" v="108" actId="404"/>
        <pc:sldMkLst>
          <pc:docMk/>
          <pc:sldMk cId="582904766" sldId="516"/>
        </pc:sldMkLst>
        <pc:spChg chg="mod">
          <ac:chgData name="Cariou, Laurent" userId="4453f93f-2ed2-46e8-bb8c-3237fbfdd40b" providerId="ADAL" clId="{447C99BD-7194-4494-9248-60CF4CD55E4C}" dt="2023-03-16T21:29:35.027" v="108" actId="404"/>
          <ac:spMkLst>
            <pc:docMk/>
            <pc:sldMk cId="582904766" sldId="516"/>
            <ac:spMk id="3" creationId="{7EE76AE0-F694-B44F-A423-CEC4B19245E3}"/>
          </ac:spMkLst>
        </pc:spChg>
        <pc:spChg chg="mod">
          <ac:chgData name="Cariou, Laurent" userId="4453f93f-2ed2-46e8-bb8c-3237fbfdd40b" providerId="ADAL" clId="{447C99BD-7194-4494-9248-60CF4CD55E4C}" dt="2023-03-16T21:27:40.906" v="35" actId="20577"/>
          <ac:spMkLst>
            <pc:docMk/>
            <pc:sldMk cId="582904766" sldId="516"/>
            <ac:spMk id="5" creationId="{7FD7F4E3-ED51-394C-A546-E9BDA2E436BB}"/>
          </ac:spMkLst>
        </pc:spChg>
      </pc:sldChg>
      <pc:sldMasterChg chg="modSp mod">
        <pc:chgData name="Cariou, Laurent" userId="4453f93f-2ed2-46e8-bb8c-3237fbfdd40b" providerId="ADAL" clId="{447C99BD-7194-4494-9248-60CF4CD55E4C}" dt="2023-03-16T21:27:09.675" v="0" actId="20577"/>
        <pc:sldMasterMkLst>
          <pc:docMk/>
          <pc:sldMasterMk cId="0" sldId="2147483648"/>
        </pc:sldMasterMkLst>
        <pc:spChg chg="mod">
          <ac:chgData name="Cariou, Laurent" userId="4453f93f-2ed2-46e8-bb8c-3237fbfdd40b" providerId="ADAL" clId="{447C99BD-7194-4494-9248-60CF4CD55E4C}" dt="2023-03-16T21:27:09.675" v="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802.11-23/0587r1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May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2023-04-03</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Monday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AM1, (8:00-10:00)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May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101599614"/>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UHR SG</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09600" y="1449387"/>
            <a:ext cx="8075613" cy="4570413"/>
          </a:xfrm>
        </p:spPr>
        <p:txBody>
          <a:bodyPr/>
          <a:lstStyle/>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0284r0	beacon design, Liwen Chu</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0262r0	Reducing Link Adaptation Convergence Time, Shimi Shilo</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0294r0	Channel Usage Enhancements for P2P in UHR, Rubayet Shafin</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0295r0	Discussion on Multi-AP Coordination, Xiaofei Wang</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0312r0 	Thoughts on Secure Control frames, Alfred </a:t>
            </a:r>
            <a:r>
              <a:rPr lang="en-US" sz="1400" dirty="0" err="1">
                <a:effectLst/>
                <a:latin typeface="Times New Roman" panose="02020603050405020304" pitchFamily="18" charset="0"/>
                <a:ea typeface="Times New Roman" panose="02020603050405020304" pitchFamily="18" charset="0"/>
              </a:rPr>
              <a:t>Asterjahdi</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0225r0	considering unscheduled ap </a:t>
            </a:r>
            <a:r>
              <a:rPr lang="en-US" sz="1400" dirty="0" err="1">
                <a:effectLst/>
                <a:latin typeface="Times New Roman" panose="02020603050405020304" pitchFamily="18" charset="0"/>
                <a:ea typeface="Times New Roman" panose="02020603050405020304" pitchFamily="18" charset="0"/>
              </a:rPr>
              <a:t>mld</a:t>
            </a:r>
            <a:r>
              <a:rPr lang="en-US" sz="1400" dirty="0">
                <a:effectLst/>
                <a:latin typeface="Times New Roman" panose="02020603050405020304" pitchFamily="18" charset="0"/>
                <a:ea typeface="Times New Roman" panose="02020603050405020304" pitchFamily="18" charset="0"/>
              </a:rPr>
              <a:t> power save, </a:t>
            </a:r>
            <a:r>
              <a:rPr lang="en-US" sz="1400" dirty="0" err="1">
                <a:effectLst/>
                <a:latin typeface="Times New Roman" panose="02020603050405020304" pitchFamily="18" charset="0"/>
                <a:ea typeface="Times New Roman" panose="02020603050405020304" pitchFamily="18" charset="0"/>
              </a:rPr>
              <a:t>Guogang</a:t>
            </a:r>
            <a:r>
              <a:rPr lang="en-US" sz="1400" dirty="0">
                <a:effectLst/>
                <a:latin typeface="Times New Roman" panose="02020603050405020304" pitchFamily="18" charset="0"/>
                <a:ea typeface="Times New Roman" panose="02020603050405020304" pitchFamily="18" charset="0"/>
              </a:rPr>
              <a:t> Huang</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0231r0	thoughts on seamless roaming under non collocated ap </a:t>
            </a:r>
            <a:r>
              <a:rPr lang="en-US" sz="1400" dirty="0" err="1">
                <a:effectLst/>
                <a:latin typeface="Times New Roman" panose="02020603050405020304" pitchFamily="18" charset="0"/>
                <a:ea typeface="Times New Roman" panose="02020603050405020304" pitchFamily="18" charset="0"/>
              </a:rPr>
              <a:t>mld</a:t>
            </a:r>
            <a:r>
              <a:rPr lang="en-US" sz="1400" dirty="0">
                <a:effectLst/>
                <a:latin typeface="Times New Roman" panose="02020603050405020304" pitchFamily="18" charset="0"/>
                <a:ea typeface="Times New Roman" panose="02020603050405020304" pitchFamily="18" charset="0"/>
              </a:rPr>
              <a:t> architecture, </a:t>
            </a:r>
            <a:r>
              <a:rPr lang="en-US" sz="1400" dirty="0" err="1">
                <a:effectLst/>
                <a:latin typeface="Times New Roman" panose="02020603050405020304" pitchFamily="18" charset="0"/>
                <a:ea typeface="Times New Roman" panose="02020603050405020304" pitchFamily="18" charset="0"/>
              </a:rPr>
              <a:t>Guogang</a:t>
            </a:r>
            <a:r>
              <a:rPr lang="en-US" sz="1400" dirty="0">
                <a:effectLst/>
                <a:latin typeface="Times New Roman" panose="02020603050405020304" pitchFamily="18" charset="0"/>
                <a:ea typeface="Times New Roman" panose="02020603050405020304" pitchFamily="18" charset="0"/>
              </a:rPr>
              <a:t> Huang</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0322r0	Improve roaming between MLDs, Po-Kai Huang</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0355r0	Enhanced </a:t>
            </a:r>
            <a:r>
              <a:rPr lang="en-US" sz="1400" dirty="0" err="1">
                <a:effectLst/>
                <a:latin typeface="Times New Roman" panose="02020603050405020304" pitchFamily="18" charset="0"/>
                <a:ea typeface="Times New Roman" panose="02020603050405020304" pitchFamily="18" charset="0"/>
              </a:rPr>
              <a:t>rTWT</a:t>
            </a:r>
            <a:r>
              <a:rPr lang="en-US" sz="1400" dirty="0">
                <a:effectLst/>
                <a:latin typeface="Times New Roman" panose="02020603050405020304" pitchFamily="18" charset="0"/>
                <a:ea typeface="Times New Roman" panose="02020603050405020304" pitchFamily="18" charset="0"/>
              </a:rPr>
              <a:t> and MAP operation, Hanqing Lou (</a:t>
            </a:r>
            <a:r>
              <a:rPr lang="en-US" sz="1400" dirty="0" err="1">
                <a:effectLst/>
                <a:latin typeface="Times New Roman" panose="02020603050405020304" pitchFamily="18" charset="0"/>
                <a:ea typeface="Times New Roman" panose="02020603050405020304" pitchFamily="18" charset="0"/>
              </a:rPr>
              <a:t>InterDigital</a:t>
            </a:r>
            <a:r>
              <a:rPr lang="en-US" sz="14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0325r0	coordinated spatial reuse for UHR, Jason</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0352r0	enhanced security discussion, Liwen Chu</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0378r0	Enhanced Scheduling Method for Low Latency Traffic, </a:t>
            </a:r>
            <a:r>
              <a:rPr lang="en-US" sz="1400" dirty="0" err="1">
                <a:effectLst/>
                <a:latin typeface="Times New Roman" panose="02020603050405020304" pitchFamily="18" charset="0"/>
                <a:ea typeface="Times New Roman" panose="02020603050405020304" pitchFamily="18" charset="0"/>
              </a:rPr>
              <a:t>Serhat</a:t>
            </a:r>
            <a:r>
              <a:rPr lang="en-US" sz="1400" dirty="0">
                <a:effectLst/>
                <a:latin typeface="Times New Roman" panose="02020603050405020304" pitchFamily="18" charset="0"/>
                <a:ea typeface="Times New Roman" panose="02020603050405020304" pitchFamily="18" charset="0"/>
              </a:rPr>
              <a:t> </a:t>
            </a:r>
            <a:r>
              <a:rPr lang="en-US" sz="1400" dirty="0" err="1">
                <a:effectLst/>
                <a:latin typeface="Times New Roman" panose="02020603050405020304" pitchFamily="18" charset="0"/>
                <a:ea typeface="Times New Roman" panose="02020603050405020304" pitchFamily="18" charset="0"/>
              </a:rPr>
              <a:t>Erkucuk</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0381r0	Enhancements to Channel Access for UHR, </a:t>
            </a:r>
            <a:r>
              <a:rPr lang="en-US" sz="1400" dirty="0" err="1">
                <a:effectLst/>
                <a:latin typeface="Times New Roman" panose="02020603050405020304" pitchFamily="18" charset="0"/>
                <a:ea typeface="Times New Roman" panose="02020603050405020304" pitchFamily="18" charset="0"/>
              </a:rPr>
              <a:t>Maulik</a:t>
            </a:r>
            <a:r>
              <a:rPr lang="en-US" sz="1400" dirty="0">
                <a:effectLst/>
                <a:latin typeface="Times New Roman" panose="02020603050405020304" pitchFamily="18" charset="0"/>
                <a:ea typeface="Times New Roman" panose="02020603050405020304" pitchFamily="18" charset="0"/>
              </a:rPr>
              <a:t> Vaidya</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0389r0	Consideration on EDCA operation for low latency traffic delivery, Liuming Lu</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0420r0	Spatial reuse improvements for UHR, Leonardo Lanante</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0324r0	Roaming Requirements, Brian Hart</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0356r0	MAC Header protection, Abhishek Patil</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0473r0	Discussions on CSI Feedback Reduction in UHR, Zinan Lin (</a:t>
            </a:r>
            <a:r>
              <a:rPr lang="en-US" sz="1400" dirty="0" err="1">
                <a:effectLst/>
                <a:latin typeface="Times New Roman" panose="02020603050405020304" pitchFamily="18" charset="0"/>
                <a:ea typeface="Times New Roman" panose="02020603050405020304" pitchFamily="18" charset="0"/>
              </a:rPr>
              <a:t>InterDigital</a:t>
            </a:r>
            <a:r>
              <a:rPr lang="en-US" sz="1400" dirty="0">
                <a:effectLst/>
                <a:latin typeface="Times New Roman" panose="02020603050405020304" pitchFamily="18" charset="0"/>
                <a:ea typeface="Times New Roman" panose="02020603050405020304" pitchFamily="18" charset="0"/>
              </a:rPr>
              <a:t>)</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0610r1	Low latency traffic delivery in UHR, Si-Chan Noh (</a:t>
            </a:r>
            <a:r>
              <a:rPr lang="en-US" sz="1400" dirty="0" err="1">
                <a:effectLst/>
                <a:latin typeface="Times New Roman" panose="02020603050405020304" pitchFamily="18" charset="0"/>
                <a:ea typeface="Times New Roman" panose="02020603050405020304" pitchFamily="18" charset="0"/>
              </a:rPr>
              <a:t>Newracom</a:t>
            </a:r>
            <a:r>
              <a:rPr lang="en-US" sz="1400" dirty="0">
                <a:effectLst/>
                <a:latin typeface="Times New Roman" panose="02020603050405020304" pitchFamily="18" charset="0"/>
                <a:ea typeface="Times New Roman" panose="02020603050405020304" pitchFamily="18" charset="0"/>
              </a:rPr>
              <a:t>)</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0650r0	QoS Revisited, Nima Namvar</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0679r0	Low Latency QoS based on L4S and NQB, Lili Hervieu</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0697r0	QoS enhancements for UHR, Dibakar Das</a:t>
            </a:r>
          </a:p>
          <a:p>
            <a:endParaRPr lang="en-US" sz="180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09600" y="1449387"/>
            <a:ext cx="8075613" cy="4570413"/>
          </a:xfrm>
        </p:spPr>
        <p:txBody>
          <a:bodyPr/>
          <a:lstStyle/>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0705r0	Non-</a:t>
            </a:r>
            <a:r>
              <a:rPr lang="en-GB" sz="1400" dirty="0" err="1">
                <a:effectLst/>
                <a:latin typeface="Times New Roman" panose="02020603050405020304" pitchFamily="18" charset="0"/>
                <a:ea typeface="Times New Roman" panose="02020603050405020304" pitchFamily="18" charset="0"/>
              </a:rPr>
              <a:t>colocated</a:t>
            </a:r>
            <a:r>
              <a:rPr lang="en-GB" sz="1400" dirty="0">
                <a:effectLst/>
                <a:latin typeface="Times New Roman" panose="02020603050405020304" pitchFamily="18" charset="0"/>
                <a:ea typeface="Times New Roman" panose="02020603050405020304" pitchFamily="18" charset="0"/>
              </a:rPr>
              <a:t> AP MLD framework, Jay Yang</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0010r2	Considerations for enabling AP power save – Alfred</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0739r0	Follow-up on C-TDMA – Yanjun</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0667r0	Revisiting of the rate matching for </a:t>
            </a:r>
            <a:r>
              <a:rPr lang="en-GB" sz="1400" dirty="0" err="1">
                <a:effectLst/>
                <a:latin typeface="Times New Roman" panose="02020603050405020304" pitchFamily="18" charset="0"/>
                <a:ea typeface="Times New Roman" panose="02020603050405020304" pitchFamily="18" charset="0"/>
              </a:rPr>
              <a:t>ldpc</a:t>
            </a:r>
            <a:r>
              <a:rPr lang="en-GB" sz="1400" dirty="0">
                <a:effectLst/>
                <a:latin typeface="Times New Roman" panose="02020603050405020304" pitchFamily="18" charset="0"/>
                <a:ea typeface="Times New Roman" panose="02020603050405020304" pitchFamily="18" charset="0"/>
              </a:rPr>
              <a:t> – Xiaogang Cheng</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0711r0	ELA follow-up – Xiaogang Cheng</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0725r0	Uplink MU MIMO Precoding Follow-up - Sigurd Schelstraete</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0767r0	M-AP Coordination Agreement – Arik Klein</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0768r0	Discussion on C-OFDMA operation – </a:t>
            </a:r>
            <a:r>
              <a:rPr lang="en-US" sz="1400" dirty="0" err="1">
                <a:effectLst/>
                <a:latin typeface="Times New Roman" panose="02020603050405020304" pitchFamily="18" charset="0"/>
                <a:ea typeface="Times New Roman" panose="02020603050405020304" pitchFamily="18" charset="0"/>
              </a:rPr>
              <a:t>Jinyoung</a:t>
            </a:r>
            <a:r>
              <a:rPr lang="en-US" sz="1400" dirty="0">
                <a:effectLst/>
                <a:latin typeface="Times New Roman" panose="02020603050405020304" pitchFamily="18" charset="0"/>
                <a:ea typeface="Times New Roman" panose="02020603050405020304" pitchFamily="18" charset="0"/>
              </a:rPr>
              <a:t> Chun</a:t>
            </a: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0740r0	Dynamic QoS Feedback for UHR - Abdel Karim Ajami</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0060r2	Layered QoS and multi-layer transmission follow-up – Ross Yu</a:t>
            </a: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0797r0	Non-primary channel access – Yongho Seok</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0798r0	Low latency traffic report – Yongho Seok</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0799r0	Low latency out-of-order delivery – Yongho Seok</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0776r0	Performance of C-BF and C-SR – Ron Porat</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0631r0	Secondary channel usage and secondary 20 MHz channel backoff – Liwen Chu</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0632r0	Smooth roaming follow up – Liwen Chu</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0815r0	Consideration of Industrial Automation Scenarios – Akira Kishida</a:t>
            </a: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0616r0	Overhead Analysis of Coordinated Spatial Reuse - Kosuke Aio</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0668r0	Coordinated Measurement - Kosuke Aio</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0816r0	Enhancements for latency sensitive traffic and in-device-coexistence – </a:t>
            </a:r>
            <a:r>
              <a:rPr lang="en-GB" sz="1400" dirty="0" err="1">
                <a:effectLst/>
                <a:latin typeface="Times New Roman" panose="02020603050405020304" pitchFamily="18" charset="0"/>
                <a:ea typeface="Times New Roman" panose="02020603050405020304" pitchFamily="18" charset="0"/>
              </a:rPr>
              <a:t>Shubho</a:t>
            </a:r>
            <a:r>
              <a:rPr lang="en-GB" sz="1400" dirty="0">
                <a:effectLst/>
                <a:latin typeface="Times New Roman" panose="02020603050405020304" pitchFamily="18" charset="0"/>
                <a:ea typeface="Times New Roman" panose="02020603050405020304" pitchFamily="18" charset="0"/>
              </a:rPr>
              <a:t> Adhikari</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0839r0	Multi-AP coordination based on </a:t>
            </a:r>
            <a:r>
              <a:rPr lang="en-US" sz="1400" dirty="0" err="1">
                <a:effectLst/>
                <a:latin typeface="Times New Roman" panose="02020603050405020304" pitchFamily="18" charset="0"/>
                <a:ea typeface="Times New Roman" panose="02020603050405020304" pitchFamily="18" charset="0"/>
              </a:rPr>
              <a:t>scma</a:t>
            </a:r>
            <a:r>
              <a:rPr lang="en-US" sz="1400" dirty="0">
                <a:effectLst/>
                <a:latin typeface="Times New Roman" panose="02020603050405020304" pitchFamily="18" charset="0"/>
                <a:ea typeface="Times New Roman" panose="02020603050405020304" pitchFamily="18" charset="0"/>
              </a:rPr>
              <a:t> - Gang </a:t>
            </a:r>
            <a:r>
              <a:rPr lang="en-US" sz="1400" dirty="0" err="1">
                <a:effectLst/>
                <a:latin typeface="Times New Roman" panose="02020603050405020304" pitchFamily="18" charset="0"/>
                <a:ea typeface="Times New Roman" panose="02020603050405020304" pitchFamily="18" charset="0"/>
              </a:rPr>
              <a:t>Xie</a:t>
            </a:r>
            <a:endParaRPr lang="en-US" sz="1400" dirty="0">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t>0843r0	Considerations on Dynamic Subchannel Operation – Liuming Lu</a:t>
            </a:r>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609485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953690"/>
            <a:ext cx="7970837" cy="798910"/>
          </a:xfrm>
        </p:spPr>
        <p:txBody>
          <a:bodyPr/>
          <a:lstStyle/>
          <a:p>
            <a:r>
              <a:rPr lang="en-US" sz="2800" dirty="0"/>
              <a:t>Registration for the May IEEE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sz="1800" dirty="0"/>
              <a:t>This meeting is part of the May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https://web.cvent.com/event/c8c74da9-42ef-4650-bbf6-d33d40c6bedc/summary</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1654014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Approval of SG Minutes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rPr>
              <a:t>0295r0	Discussion on Multi-AP Coordination, Xiaofei Wang</a:t>
            </a:r>
          </a:p>
          <a:p>
            <a:pPr lvl="1">
              <a:buFont typeface="Arial" panose="020B0604020202020204" pitchFamily="34" charset="0"/>
              <a:buChar char="•"/>
            </a:pPr>
            <a:r>
              <a:rPr lang="en-GB" sz="1400" i="1" dirty="0"/>
              <a:t>0355r0	Enhanced </a:t>
            </a:r>
            <a:r>
              <a:rPr lang="en-GB" sz="1400" i="1" dirty="0" err="1"/>
              <a:t>rTWT</a:t>
            </a:r>
            <a:r>
              <a:rPr lang="en-GB" sz="1400" i="1" dirty="0"/>
              <a:t> and MAP operation, Hanqing Lou (</a:t>
            </a:r>
            <a:r>
              <a:rPr lang="en-GB" sz="1400" i="1" dirty="0" err="1"/>
              <a:t>InterDigital</a:t>
            </a:r>
            <a:r>
              <a:rPr lang="en-GB" sz="1400" i="1" dirty="0"/>
              <a:t>) </a:t>
            </a:r>
          </a:p>
          <a:p>
            <a:pPr lvl="1">
              <a:buFont typeface="Arial" panose="020B0604020202020204" pitchFamily="34" charset="0"/>
              <a:buChar char="•"/>
            </a:pPr>
            <a:r>
              <a:rPr lang="en-GB" sz="1400" dirty="0"/>
              <a:t>0325r0	coordinated spatial reuse for UHR, Jason</a:t>
            </a:r>
          </a:p>
          <a:p>
            <a:pPr lvl="1">
              <a:buFont typeface="Arial" panose="020B0604020202020204" pitchFamily="34" charset="0"/>
              <a:buChar char="•"/>
            </a:pPr>
            <a:r>
              <a:rPr lang="en-US" sz="1400" i="1" dirty="0">
                <a:solidFill>
                  <a:schemeClr val="tx1"/>
                </a:solidFill>
                <a:effectLst/>
                <a:latin typeface="Times New Roman" panose="02020603050405020304" pitchFamily="18" charset="0"/>
                <a:ea typeface="Times New Roman" panose="02020603050405020304" pitchFamily="18" charset="0"/>
              </a:rPr>
              <a:t>0420r0	Spatial reuse improvements for UHR, Leonardo Lanante</a:t>
            </a:r>
          </a:p>
          <a:p>
            <a:pPr lvl="1">
              <a:buFont typeface="Arial" panose="020B0604020202020204" pitchFamily="34" charset="0"/>
              <a:buChar char="•"/>
            </a:pPr>
            <a:r>
              <a:rPr lang="en-GB" sz="1400" dirty="0">
                <a:solidFill>
                  <a:schemeClr val="tx1"/>
                </a:solidFill>
                <a:effectLst/>
                <a:latin typeface="Times New Roman" panose="02020603050405020304" pitchFamily="18" charset="0"/>
                <a:ea typeface="Times New Roman" panose="02020603050405020304" pitchFamily="18" charset="0"/>
              </a:rPr>
              <a:t>0767r0	M-AP Coordination Agreement – Arik Klein</a:t>
            </a:r>
            <a:endParaRPr lang="en-US" sz="1400" dirty="0">
              <a:solidFill>
                <a:schemeClr val="tx1"/>
              </a:solidFill>
              <a:effectLst/>
              <a:latin typeface="Times New Roman" panose="02020603050405020304" pitchFamily="18" charset="0"/>
              <a:ea typeface="Times New Roman" panose="02020603050405020304" pitchFamily="18" charset="0"/>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listed below:</a:t>
            </a:r>
          </a:p>
          <a:p>
            <a:pPr lvl="1">
              <a:buFont typeface="Arial" panose="020B0604020202020204" pitchFamily="34" charset="0"/>
              <a:buChar char="•"/>
            </a:pPr>
            <a:r>
              <a:rPr lang="en-US" sz="1800" dirty="0"/>
              <a:t>March plenary:</a:t>
            </a:r>
          </a:p>
          <a:p>
            <a:pPr lvl="2">
              <a:buFont typeface="Arial" panose="020B0604020202020204" pitchFamily="34" charset="0"/>
              <a:buChar char="•"/>
            </a:pPr>
            <a:r>
              <a:rPr lang="en-US" u="sng" dirty="0">
                <a:solidFill>
                  <a:srgbClr val="0000FF"/>
                </a:solidFill>
                <a:latin typeface="Times New Roman" panose="02020603050405020304" pitchFamily="18" charset="0"/>
                <a:ea typeface="Times New Roman" panose="02020603050405020304" pitchFamily="18" charset="0"/>
              </a:rPr>
              <a:t>https://mentor.ieee.org/802.11/dcn/23/11-23-0409-00-0uhr-uhr-sg-march-2023-meeting-minutes.docx</a:t>
            </a:r>
          </a:p>
          <a:p>
            <a:pPr lvl="1">
              <a:buFont typeface="Arial" panose="020B0604020202020204" pitchFamily="34" charset="0"/>
              <a:buChar char="•"/>
            </a:pPr>
            <a:r>
              <a:rPr lang="en-US" dirty="0"/>
              <a:t>Teleconferences March April:</a:t>
            </a:r>
          </a:p>
          <a:p>
            <a:pPr lvl="2">
              <a:buFont typeface="Arial" panose="020B0604020202020204" pitchFamily="34" charset="0"/>
              <a:buChar char="•"/>
            </a:pPr>
            <a:r>
              <a:rPr lang="en-US" u="sng" dirty="0">
                <a:solidFill>
                  <a:srgbClr val="0000FF"/>
                </a:solidFill>
                <a:latin typeface="Times New Roman" panose="02020603050405020304" pitchFamily="18" charset="0"/>
                <a:ea typeface="Times New Roman" panose="02020603050405020304" pitchFamily="18" charset="0"/>
              </a:rPr>
              <a:t>https://mentor.ieee.org/802.11/dcn/23/11-23-0532-01-0uhr-uhr-sg-mar-apr-2023-telecon-minutes.docx</a:t>
            </a:r>
          </a:p>
          <a:p>
            <a:pPr marL="457200" lvl="1" indent="0"/>
            <a:endParaRPr lang="en-US" sz="1800" dirty="0"/>
          </a:p>
          <a:p>
            <a:r>
              <a:rPr lang="en-US" sz="1800" dirty="0"/>
              <a:t>Move: Ross Jian Yu			Second:	</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0387034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288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p>
          <a:p>
            <a:pPr lvl="0">
              <a:buFont typeface="Arial" panose="020B0604020202020204" pitchFamily="34" charset="0"/>
              <a:buChar char="•"/>
            </a:pPr>
            <a:r>
              <a:rPr lang="en-US" sz="1600" dirty="0"/>
              <a:t>Goals for July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July</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r>
              <a:rPr lang="en-US" sz="2000" dirty="0"/>
              <a:t>Technical submissions and discussion on the different PAR KPIs</a:t>
            </a:r>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115031</TotalTime>
  <Words>2673</Words>
  <Application>Microsoft Office PowerPoint</Application>
  <PresentationFormat>On-screen Show (4:3)</PresentationFormat>
  <Paragraphs>328</Paragraphs>
  <Slides>26</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Monotype Sorts</vt:lpstr>
      <vt:lpstr>Times New Roman</vt:lpstr>
      <vt:lpstr>Wingdings</vt:lpstr>
      <vt:lpstr>Office Theme</vt:lpstr>
      <vt:lpstr>Document</vt:lpstr>
      <vt:lpstr>UHR Study Group May 2023 Meeting Agenda</vt:lpstr>
      <vt:lpstr>Registration for the May IEEE 802 wireless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List</vt:lpstr>
      <vt:lpstr>Monday Agenda–PM2</vt:lpstr>
      <vt:lpstr>Approve SG minutes</vt:lpstr>
      <vt:lpstr>Wednesday Agenda–AM1</vt:lpstr>
      <vt:lpstr>Thursday Agenda–AM2</vt:lpstr>
      <vt:lpstr>Thursday Agenda-PM2</vt:lpstr>
      <vt:lpstr>Goals for July</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1430</cp:revision>
  <cp:lastPrinted>1601-01-01T00:00:00Z</cp:lastPrinted>
  <dcterms:created xsi:type="dcterms:W3CDTF">2017-01-26T15:28:16Z</dcterms:created>
  <dcterms:modified xsi:type="dcterms:W3CDTF">2023-05-14T04:09:18Z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