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79"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67" r:id="rId20"/>
    <p:sldId id="2371" r:id="rId21"/>
    <p:sldId id="334" r:id="rId22"/>
    <p:sldId id="2378" r:id="rId23"/>
    <p:sldId id="356" r:id="rId24"/>
    <p:sldId id="2376" r:id="rId25"/>
    <p:sldId id="2377"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33123E-7257-407F-B7A2-020C40394389}" v="7" dt="2023-04-03T15:34:57.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3/11-23-0409-00-0uhr-uhr-sg-march-2023-meeting-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10159961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066800"/>
            <a:ext cx="7770813" cy="4570413"/>
          </a:xfrm>
        </p:spPr>
        <p:txBody>
          <a:bodyPr/>
          <a:lstStyle/>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953690"/>
            <a:ext cx="7970837" cy="798910"/>
          </a:xfrm>
        </p:spPr>
        <p:txBody>
          <a:bodyPr/>
          <a:lstStyle/>
          <a:p>
            <a:r>
              <a:rPr lang="en-US" sz="2800"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https://web.cvent.com/event/c8c74da9-42ef-4650-bbf6-d33d40c6bedc/summary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316540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March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https://mentor.ieee.org/802.11/dcn/23/11-23-0409-00-0uhr-uhr-sg-march-2023-meeting-minutes.docx</a:t>
            </a:r>
            <a:endParaRPr lang="en-US" sz="1800" u="sng" dirty="0">
              <a:solidFill>
                <a:srgbClr val="0000FF"/>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dirty="0"/>
              <a:t>Teleconferences March April:</a:t>
            </a:r>
          </a:p>
          <a:p>
            <a:pPr lvl="2">
              <a:buFont typeface="Arial" panose="020B0604020202020204" pitchFamily="34" charset="0"/>
              <a:buChar char="•"/>
            </a:pP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July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July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115013</TotalTime>
  <Words>2153</Words>
  <Application>Microsoft Office PowerPoint</Application>
  <PresentationFormat>On-screen Show (4:3)</PresentationFormat>
  <Paragraphs>276</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May 2023 Meeting Agenda</vt:lpstr>
      <vt:lpstr>Registration for the May IEEE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Monday Agenda–PM2</vt:lpstr>
      <vt:lpstr>Approve SG minutes</vt:lpstr>
      <vt:lpstr>Wednesday Agenda–AM1</vt:lpstr>
      <vt:lpstr>Thursday Agenda–AM2</vt:lpstr>
      <vt:lpstr>Thursday Agenda-PM2</vt:lpstr>
      <vt:lpstr>Goals for July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2023-04-03T15:35:30Z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