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80" r:id="rId4"/>
    <p:sldId id="618" r:id="rId5"/>
    <p:sldId id="1031" r:id="rId6"/>
    <p:sldId id="1040" r:id="rId7"/>
    <p:sldId id="1041" r:id="rId8"/>
    <p:sldId id="672" r:id="rId9"/>
    <p:sldId id="1042" r:id="rId10"/>
    <p:sldId id="673" r:id="rId11"/>
    <p:sldId id="675" r:id="rId12"/>
    <p:sldId id="646" r:id="rId13"/>
    <p:sldId id="615" r:id="rId14"/>
    <p:sldId id="1039" r:id="rId15"/>
    <p:sldId id="543" r:id="rId16"/>
    <p:sldId id="1044" r:id="rId17"/>
    <p:sldId id="1043" r:id="rId18"/>
    <p:sldId id="653" r:id="rId19"/>
    <p:sldId id="640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83" d="100"/>
          <a:sy n="83" d="100"/>
        </p:scale>
        <p:origin x="488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2356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802.11-23/0586r4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802.11-23/0586r4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802.11-23/0586r4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TGbb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TGbb</a:t>
            </a:r>
            <a:r>
              <a:rPr lang="en-US" dirty="0"/>
              <a:t> minutes in document: &lt;https://mentor.ieee.org/802.11/dcn/23/11-23-0469-01-00bb-tgbb-march-meeting-minutes.docx&gt;</a:t>
            </a:r>
          </a:p>
          <a:p>
            <a:endParaRPr lang="en-US" dirty="0"/>
          </a:p>
          <a:p>
            <a:r>
              <a:rPr lang="en-US" dirty="0"/>
              <a:t>Moved: Volker </a:t>
            </a:r>
            <a:r>
              <a:rPr lang="en-US" dirty="0" err="1"/>
              <a:t>Jungnickel</a:t>
            </a:r>
            <a:r>
              <a:rPr lang="en-US" dirty="0"/>
              <a:t>, Second: Tuncer </a:t>
            </a:r>
            <a:r>
              <a:rPr lang="en-US" dirty="0" err="1"/>
              <a:t>Baykas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Unanimous consent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487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TGbe</a:t>
            </a:r>
            <a:r>
              <a:rPr lang="en-US" sz="3200" dirty="0"/>
              <a:t>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11-23-0654r0 be posted to the IEEE 802 Executive Committee (EC) agenda for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</a:t>
            </a:r>
            <a:r>
              <a:rPr lang="en-US" dirty="0" err="1"/>
              <a:t>Asterjadhi</a:t>
            </a:r>
            <a:r>
              <a:rPr lang="en-US" dirty="0"/>
              <a:t>, Second: Allan Jones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Yes:105, No: 0, Abstain: 7 (Motion passes)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Allan Jones, 2nd: Brian Hart, Result: 74/0/6]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Confirm the CSD contained in ec-19-0063r0.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 Second: Matthew Fischer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95, No: 0, Abstain: 12 (</a:t>
            </a:r>
            <a:r>
              <a:rPr lang="en-US"/>
              <a:t>Motion passes)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045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Hilton, Buckhead, Atlanta,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Hilton, Buckhead, Atlanta,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742121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(mixed mode) ad-hoc meeting on July 6-8, 2023, in Berlin, Germany,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Asterjadhi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Po-Kai Huang, 2nd: </a:t>
            </a:r>
            <a:r>
              <a:rPr lang="en-US" dirty="0" err="1"/>
              <a:t>Hongyuan</a:t>
            </a:r>
            <a:r>
              <a:rPr lang="en-US" dirty="0"/>
              <a:t> Zhang,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9276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TGbf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791332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TGbf</a:t>
            </a:r>
            <a:r>
              <a:rPr lang="en-US" dirty="0"/>
              <a:t> ad-hoc meeting on July 6, 7, 8, 2023, in the Ericsson Office, Lund, Sweden for the purpose of </a:t>
            </a:r>
            <a:r>
              <a:rPr lang="en-US" dirty="0" err="1"/>
              <a:t>TGbf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by Tony Han Xiao on behalf of </a:t>
            </a:r>
            <a:r>
              <a:rPr lang="en-US" dirty="0" err="1"/>
              <a:t>TGbf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: </a:t>
            </a:r>
            <a:r>
              <a:rPr lang="pt-BR" dirty="0"/>
              <a:t>Moved:  Claudio da Silva, 2nd: Rui Du, Result: Unanimous</a:t>
            </a:r>
            <a:r>
              <a:rPr lang="en-US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Approve P802.11REVme D3.0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making P802.11REVme </a:t>
            </a:r>
            <a:r>
              <a:rPr lang="en-US">
                <a:solidFill>
                  <a:schemeClr val="tx1"/>
                </a:solidFill>
              </a:rPr>
              <a:t>D3.0 available </a:t>
            </a:r>
            <a:r>
              <a:rPr lang="en-US" dirty="0">
                <a:solidFill>
                  <a:schemeClr val="tx1"/>
                </a:solidFill>
              </a:rPr>
              <a:t>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on behalf of </a:t>
            </a:r>
            <a:r>
              <a:rPr lang="en-US" dirty="0" err="1"/>
              <a:t>TGme</a:t>
            </a:r>
            <a:r>
              <a:rPr lang="en-US" dirty="0"/>
              <a:t> by Mike Montemurro, 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This document is a composite of all motions that are brought to the May 2023 802.11 WG interim meeting.</a:t>
            </a:r>
          </a:p>
          <a:p>
            <a:endParaRPr lang="en-US" sz="2000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Results from the opening plenary</a:t>
            </a:r>
          </a:p>
          <a:p>
            <a:r>
              <a:rPr lang="en-US" sz="2000" b="0" dirty="0"/>
              <a:t>R2 Draft motions for mid-week plenary</a:t>
            </a:r>
          </a:p>
          <a:p>
            <a:r>
              <a:rPr lang="en-US" sz="2000" b="0" dirty="0"/>
              <a:t>R3 Additional motion for mid-week plenary and results (not verified)</a:t>
            </a:r>
          </a:p>
          <a:p>
            <a:r>
              <a:rPr lang="en-US" sz="2000" b="0" dirty="0"/>
              <a:t>R4 Draft motions for closing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May 16</a:t>
            </a:r>
            <a:r>
              <a:rPr lang="en-US" baseline="30000" dirty="0"/>
              <a:t>th</a:t>
            </a:r>
            <a:r>
              <a:rPr lang="en-US" dirty="0"/>
              <a:t> 10:30 ET (Palm 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AMP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(AMP) Study Group (SG) chair.</a:t>
            </a:r>
          </a:p>
          <a:p>
            <a:endParaRPr lang="en-US" dirty="0"/>
          </a:p>
          <a:p>
            <a:r>
              <a:rPr lang="en-US" dirty="0"/>
              <a:t>Moved: Steve </a:t>
            </a:r>
            <a:r>
              <a:rPr lang="en-US" dirty="0" err="1"/>
              <a:t>Shellhammer</a:t>
            </a:r>
            <a:r>
              <a:rPr lang="en-US" dirty="0"/>
              <a:t>, Seconded: Dave </a:t>
            </a:r>
            <a:r>
              <a:rPr lang="en-US" dirty="0" err="1"/>
              <a:t>Halasz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Approved by u</a:t>
            </a:r>
            <a:r>
              <a:rPr lang="en-US" dirty="0"/>
              <a:t>nanimous</a:t>
            </a:r>
            <a:r>
              <a:rPr lang="en-US" sz="2400" dirty="0"/>
              <a:t> consent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IETF BABEL for mesh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11-23/0812r0 to the IETF BABEL Working Group,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Guido </a:t>
            </a:r>
            <a:r>
              <a:rPr lang="en-US" dirty="0" err="1"/>
              <a:t>Hiertz</a:t>
            </a:r>
            <a:r>
              <a:rPr lang="en-US" dirty="0"/>
              <a:t>, Second: Dan Harkins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60, No: 1, Abstain: 35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P802.11bh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11-22-0651r18, motions 9, 11, 12, 13, 16 and 17, instruct the editor to prepare P802.11bh D1.0,  </a:t>
            </a:r>
          </a:p>
          <a:p>
            <a:r>
              <a:rPr lang="en-US" dirty="0"/>
              <a:t>and approve a 30 day Working Group Technical Letter Ballot asking the question “Should P802.11bh D1.0 be forwarded to SA Ballot?”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TGbh</a:t>
            </a:r>
            <a:r>
              <a:rPr lang="en-US" dirty="0"/>
              <a:t> by Mark Hamilton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Jerome Henry, 2nd: Joseph Levy, Result: 21/1/1]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TGbc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minutes in document: &lt;https://mentor.ieee.org/802.11/dcn/23/11-23-0408-00-00bc-minutes-of-tgbc-march-2023-atlanta-plenary-meeting.doc&gt;</a:t>
            </a:r>
          </a:p>
          <a:p>
            <a:endParaRPr lang="en-US" dirty="0"/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Unanimous consent (Motion passes)</a:t>
            </a:r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724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302</TotalTime>
  <Words>1170</Words>
  <Application>Microsoft Office PowerPoint</Application>
  <PresentationFormat>Widescreen</PresentationFormat>
  <Paragraphs>225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Office Theme</vt:lpstr>
      <vt:lpstr>Document</vt:lpstr>
      <vt:lpstr>802.11 May 2023 WG Motions</vt:lpstr>
      <vt:lpstr>Abstract</vt:lpstr>
      <vt:lpstr>MONDAY (May 15)</vt:lpstr>
      <vt:lpstr>Straw Poll: New Attendees</vt:lpstr>
      <vt:lpstr>Motion 1: AMP SG Chair</vt:lpstr>
      <vt:lpstr>WEDNESDAY (May 17) </vt:lpstr>
      <vt:lpstr>Motion 2: IETF BABEL for mesh liaison</vt:lpstr>
      <vt:lpstr>Motion 3: P802.11bh initial letter ballot</vt:lpstr>
      <vt:lpstr>Motion 4: TGbc minutes</vt:lpstr>
      <vt:lpstr>Motion 5: TGbb minutes</vt:lpstr>
      <vt:lpstr>Motion 6: TGbe PAR extension</vt:lpstr>
      <vt:lpstr>Motion 7: P802.11be CSD confirmation</vt:lpstr>
      <vt:lpstr>FRIDAY (May 19) </vt:lpstr>
      <vt:lpstr>Straw Poll: May Interim</vt:lpstr>
      <vt:lpstr>Straw Poll:  July – Berlin Plenary</vt:lpstr>
      <vt:lpstr>Straw Poll:  September – Atlanta Interim</vt:lpstr>
      <vt:lpstr>Motion 8: TGbe ad-hoc</vt:lpstr>
      <vt:lpstr>Motion 9: TGbf ad-hoc</vt:lpstr>
      <vt:lpstr>Motion 10: Approve P802.11REVme D3.0 for sale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1573</cp:revision>
  <cp:lastPrinted>1601-01-01T00:00:00Z</cp:lastPrinted>
  <dcterms:created xsi:type="dcterms:W3CDTF">2018-05-10T16:45:22Z</dcterms:created>
  <dcterms:modified xsi:type="dcterms:W3CDTF">2023-05-19T00:40:21Z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