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30" r:id="rId3"/>
    <p:sldId id="580" r:id="rId4"/>
    <p:sldId id="618" r:id="rId5"/>
    <p:sldId id="1031" r:id="rId6"/>
    <p:sldId id="1040" r:id="rId7"/>
    <p:sldId id="1041" r:id="rId8"/>
    <p:sldId id="672" r:id="rId9"/>
    <p:sldId id="1042" r:id="rId10"/>
    <p:sldId id="673" r:id="rId11"/>
    <p:sldId id="675" r:id="rId12"/>
    <p:sldId id="1043" r:id="rId13"/>
    <p:sldId id="615" r:id="rId14"/>
    <p:sldId id="653" r:id="rId15"/>
    <p:sldId id="1039" r:id="rId16"/>
    <p:sldId id="543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79" d="100"/>
          <a:sy n="79" d="100"/>
        </p:scale>
        <p:origin x="120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4484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802.11-23/0586r2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802.11-23/0586r2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802.11-23/0586r2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802.11-23/0586r2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802.11-23/0586r2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2023-05-17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US" dirty="0" err="1"/>
              <a:t>TGbb</a:t>
            </a:r>
            <a:r>
              <a:rPr lang="en-US" dirty="0"/>
              <a:t>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TGbb</a:t>
            </a:r>
            <a:r>
              <a:rPr lang="en-US" dirty="0"/>
              <a:t> minutes in document: &lt;https://mentor.ieee.org/802.11/dcn/23/11-23-0469-01-00bb-tgbb-march-meeting-minutes.docx&gt;</a:t>
            </a:r>
          </a:p>
          <a:p>
            <a:endParaRPr lang="en-US" dirty="0"/>
          </a:p>
          <a:p>
            <a:r>
              <a:rPr lang="en-US" dirty="0"/>
              <a:t>Moved: xxx, Second: xxx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Result: Yes: xx, No: xx, Abstain: xx / Unanimous consent (Motion passes/fails)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4873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TGbe</a:t>
            </a:r>
            <a:r>
              <a:rPr lang="en-US" sz="3200" dirty="0"/>
              <a:t> </a:t>
            </a:r>
            <a:r>
              <a:rPr lang="en-US" dirty="0"/>
              <a:t>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2"/>
            <a:ext cx="11353800" cy="4667507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11-23-0654r0 be posted to the IEEE 802 Executive Committee (EC) agenda for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Moved on behalf of </a:t>
            </a:r>
            <a:r>
              <a:rPr lang="en-US" dirty="0" err="1"/>
              <a:t>TGbe</a:t>
            </a:r>
            <a:r>
              <a:rPr lang="en-US" dirty="0"/>
              <a:t> by Alfred </a:t>
            </a:r>
            <a:r>
              <a:rPr lang="en-US" dirty="0" err="1"/>
              <a:t>Asterjadhi</a:t>
            </a:r>
            <a:r>
              <a:rPr lang="en-US" dirty="0"/>
              <a:t> /Second: &lt;name&gt;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/ Unanimous consent (Motion passes/fails)</a:t>
            </a:r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Moved: Allan Jones, 2nd: Brian Hart, Result: 74/0/6]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870686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US" dirty="0" err="1"/>
              <a:t>TGbe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TGbe</a:t>
            </a:r>
            <a:r>
              <a:rPr lang="en-US" dirty="0"/>
              <a:t> MAC (mixed mode) ad-hoc meeting on July 6-8, 2023, in Berlin, Germany, for the purpose of </a:t>
            </a:r>
            <a:r>
              <a:rPr lang="en-US" dirty="0" err="1"/>
              <a:t>TGbe</a:t>
            </a:r>
            <a:r>
              <a:rPr lang="en-US" dirty="0"/>
              <a:t> comment resolution and consideration of document submissions.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on behalf of </a:t>
            </a:r>
            <a:r>
              <a:rPr lang="en-US" dirty="0" err="1"/>
              <a:t>TGbe</a:t>
            </a:r>
            <a:r>
              <a:rPr lang="en-US" dirty="0"/>
              <a:t> by Alfred </a:t>
            </a:r>
            <a:r>
              <a:rPr lang="en-US" dirty="0" err="1"/>
              <a:t>Asterjadhi</a:t>
            </a:r>
            <a:r>
              <a:rPr lang="en-US" dirty="0"/>
              <a:t> /Second: &lt;name&gt;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/ Unanimous consent (Motion passes/fails)</a:t>
            </a:r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Moved: Po-Kai Huang, 2nd: </a:t>
            </a:r>
            <a:r>
              <a:rPr lang="en-US" dirty="0" err="1"/>
              <a:t>Hongyuan</a:t>
            </a:r>
            <a:r>
              <a:rPr lang="en-US" dirty="0"/>
              <a:t> Zhang, Result: Unanimous]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9276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(May 19)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TGbf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TGbf</a:t>
            </a:r>
            <a:r>
              <a:rPr lang="en-US" dirty="0"/>
              <a:t> ad-hoc meeting on &lt;date&gt; in &lt;venue&gt; for the purposes of comment resolution and consideration of document submissions.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on behalf of </a:t>
            </a:r>
            <a:r>
              <a:rPr lang="en-US" dirty="0" err="1"/>
              <a:t>TGbf</a:t>
            </a:r>
            <a:r>
              <a:rPr lang="en-US" dirty="0"/>
              <a:t> </a:t>
            </a:r>
            <a:r>
              <a:rPr lang="en-US"/>
              <a:t>by Tony Xiao </a:t>
            </a:r>
            <a:r>
              <a:rPr lang="en-US" dirty="0"/>
              <a:t>Han/Second: &lt;name&gt;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/ Unanimous consent (Motion passes/fails)</a:t>
            </a:r>
          </a:p>
          <a:p>
            <a:r>
              <a:rPr lang="en-US" dirty="0"/>
              <a:t>[</a:t>
            </a:r>
            <a:r>
              <a:rPr lang="en-US" dirty="0" err="1"/>
              <a:t>TGbf</a:t>
            </a:r>
            <a:r>
              <a:rPr lang="en-US" dirty="0"/>
              <a:t>: Moved: &lt;name&gt;, 2nd: &lt;name&gt;, Result: x/x/x]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xx</a:t>
            </a:r>
          </a:p>
          <a:p>
            <a:pPr lvl="2"/>
            <a:r>
              <a:rPr lang="en-US" sz="2000" b="1" dirty="0"/>
              <a:t>No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July – Berlin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an in-person only session, would you attend?</a:t>
            </a:r>
          </a:p>
          <a:p>
            <a:pPr lvl="2"/>
            <a:r>
              <a:rPr lang="en-US" sz="2000" b="1" dirty="0"/>
              <a:t>Yes – </a:t>
            </a:r>
          </a:p>
          <a:p>
            <a:pPr lvl="2"/>
            <a:r>
              <a:rPr lang="en-US" sz="2000" b="1" dirty="0"/>
              <a:t>No – </a:t>
            </a:r>
          </a:p>
          <a:p>
            <a:pPr lvl="2"/>
            <a:r>
              <a:rPr lang="en-US" sz="2000" b="1" dirty="0"/>
              <a:t>Abstain –  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mixed-mode session, will you attend:</a:t>
            </a:r>
          </a:p>
          <a:p>
            <a:pPr lvl="2"/>
            <a:r>
              <a:rPr lang="en-US" sz="2000" b="1" dirty="0"/>
              <a:t>Attend In-person - </a:t>
            </a:r>
          </a:p>
          <a:p>
            <a:pPr lvl="2"/>
            <a:r>
              <a:rPr lang="en-US" sz="2000" b="1" dirty="0"/>
              <a:t>Attend Virtually (remotely) - </a:t>
            </a:r>
          </a:p>
          <a:p>
            <a:pPr lvl="2"/>
            <a:r>
              <a:rPr lang="en-US" sz="2000" b="1" dirty="0"/>
              <a:t>Will not attend plenary -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May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32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b="0" dirty="0"/>
              <a:t>This document is a composite of all motions that are brought to the May 2023 802.11 WG interim meeting.</a:t>
            </a:r>
          </a:p>
          <a:p>
            <a:endParaRPr lang="en-US" sz="2000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Straw polls and motions</a:t>
            </a:r>
          </a:p>
          <a:p>
            <a:r>
              <a:rPr lang="en-US" sz="2000" b="0" dirty="0"/>
              <a:t>R1 Results from the opening plenary</a:t>
            </a:r>
          </a:p>
          <a:p>
            <a:r>
              <a:rPr lang="en-US" sz="2000" b="0" dirty="0"/>
              <a:t>R2 Draft motions for mid-week plenary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(May 15)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15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May 16</a:t>
            </a:r>
            <a:r>
              <a:rPr lang="en-US" baseline="30000" dirty="0"/>
              <a:t>th</a:t>
            </a:r>
            <a:r>
              <a:rPr lang="en-US" dirty="0"/>
              <a:t> 10:30 ET (Palm 3)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AMP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Bo Sun as the IEEE 802.11 Ambient Power (AMP) Study Group (SG) chair.</a:t>
            </a:r>
          </a:p>
          <a:p>
            <a:endParaRPr lang="en-US" dirty="0"/>
          </a:p>
          <a:p>
            <a:r>
              <a:rPr lang="en-US" dirty="0"/>
              <a:t>Moved: Steve </a:t>
            </a:r>
            <a:r>
              <a:rPr lang="en-US" dirty="0" err="1"/>
              <a:t>Shellhammer</a:t>
            </a:r>
            <a:r>
              <a:rPr lang="en-US" dirty="0"/>
              <a:t>, Seconded: Dave </a:t>
            </a:r>
            <a:r>
              <a:rPr lang="en-US" dirty="0" err="1"/>
              <a:t>Halasz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Result: Approved by u</a:t>
            </a:r>
            <a:r>
              <a:rPr lang="en-US" dirty="0"/>
              <a:t>nanimous</a:t>
            </a:r>
            <a:r>
              <a:rPr lang="en-US" sz="2400" dirty="0"/>
              <a:t> consent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67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(May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98753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IETF BABEL for mesh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Request the IEEE 802.11 Working Group (WG) chair to send the liaison in 11-23/0812r0 to the IETF BABEL Working Group, </a:t>
            </a:r>
            <a:r>
              <a:rPr lang="en-US" dirty="0">
                <a:solidFill>
                  <a:schemeClr val="tx1"/>
                </a:solidFill>
              </a:rPr>
              <a:t>granting the WG chair editorial license.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Moved: Guido </a:t>
            </a:r>
            <a:r>
              <a:rPr lang="en-US" dirty="0" err="1"/>
              <a:t>Hiertz</a:t>
            </a:r>
            <a:r>
              <a:rPr lang="en-US" dirty="0"/>
              <a:t>, Second: &lt;name&gt;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/ Unanimous consent (Motion passes/fails)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37006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P802.11bh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Having approved 11-22-0651r18, motions 9, 11, 12, 13, 16 and 17, instruct the editor to prepare P802.11bh D1.0,  </a:t>
            </a:r>
          </a:p>
          <a:p>
            <a:r>
              <a:rPr lang="en-US" dirty="0"/>
              <a:t>and approve a 30 day Working Group Technical Letter Ballot asking the question “Should P802.11bh D1.0 be forwarded to SA Ballot?”</a:t>
            </a:r>
          </a:p>
          <a:p>
            <a:endParaRPr lang="en-US" dirty="0"/>
          </a:p>
          <a:p>
            <a:r>
              <a:rPr lang="en-US" dirty="0"/>
              <a:t>Moved on behalf of </a:t>
            </a:r>
            <a:r>
              <a:rPr lang="en-US" dirty="0" err="1"/>
              <a:t>TGbh</a:t>
            </a:r>
            <a:r>
              <a:rPr lang="en-US" dirty="0"/>
              <a:t> by Mark Hamilton/Second: &lt;name&gt;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/ Unanimous consent (Motion passes/fails)</a:t>
            </a:r>
          </a:p>
          <a:p>
            <a:r>
              <a:rPr lang="en-US" dirty="0"/>
              <a:t>[</a:t>
            </a:r>
            <a:r>
              <a:rPr lang="en-US" dirty="0" err="1"/>
              <a:t>TGbh</a:t>
            </a:r>
            <a:r>
              <a:rPr lang="en-US" dirty="0"/>
              <a:t>: Moved: Jerome Henry, 2nd: Joseph Levy, Result: 21/1/1]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TGbc</a:t>
            </a:r>
            <a:r>
              <a:rPr lang="en-US" dirty="0"/>
              <a:t>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minutes in document: &lt;https://mentor.ieee.org/802.11/dcn/23/11-23-0408-00-00bc-minutes-of-tgbc-march-2023-atlanta-plenary-meeting.doc&gt;</a:t>
            </a:r>
          </a:p>
          <a:p>
            <a:endParaRPr lang="en-US" dirty="0"/>
          </a:p>
          <a:p>
            <a:r>
              <a:rPr lang="en-US" dirty="0"/>
              <a:t>Moved: xxx, Second: xxx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Result: Yes: xx, No: xx, Abstain: xx / Unanimous consent (Motion passes/fails)</a:t>
            </a:r>
          </a:p>
          <a:p>
            <a:endParaRPr lang="en-US" sz="24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7246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139</TotalTime>
  <Words>1010</Words>
  <Application>Microsoft Office PowerPoint</Application>
  <PresentationFormat>Widescreen</PresentationFormat>
  <Paragraphs>181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Times New Roman</vt:lpstr>
      <vt:lpstr>Office Theme</vt:lpstr>
      <vt:lpstr>Document</vt:lpstr>
      <vt:lpstr>802.11 May 2023 WG Motions</vt:lpstr>
      <vt:lpstr>Abstract</vt:lpstr>
      <vt:lpstr>MONDAY (May 15)</vt:lpstr>
      <vt:lpstr>Straw Poll: New Attendees</vt:lpstr>
      <vt:lpstr>Motion 1: AMP SG Chair</vt:lpstr>
      <vt:lpstr>WEDNESDAY (May 17) </vt:lpstr>
      <vt:lpstr>Motion 2: IETF BABEL for mesh liaison</vt:lpstr>
      <vt:lpstr>Motion 3: P802.11bh initial letter ballot</vt:lpstr>
      <vt:lpstr>Motion 4: TGbc minutes</vt:lpstr>
      <vt:lpstr>Motion 5: TGbb minutes</vt:lpstr>
      <vt:lpstr>Motion 6: TGbe PAR extension</vt:lpstr>
      <vt:lpstr>Motion 7: TGbe ad-hoc</vt:lpstr>
      <vt:lpstr>FRIDAY (May 19) </vt:lpstr>
      <vt:lpstr>Motion 8: TGbf ad-hoc</vt:lpstr>
      <vt:lpstr>Straw Poll: May Interim</vt:lpstr>
      <vt:lpstr>Straw Poll:  July – Berlin Plenary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</cp:lastModifiedBy>
  <cp:revision>1549</cp:revision>
  <cp:lastPrinted>1601-01-01T00:00:00Z</cp:lastPrinted>
  <dcterms:created xsi:type="dcterms:W3CDTF">2018-05-10T16:45:22Z</dcterms:created>
  <dcterms:modified xsi:type="dcterms:W3CDTF">2023-05-17T17:16:08Z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