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80" r:id="rId4"/>
    <p:sldId id="618" r:id="rId5"/>
    <p:sldId id="1031" r:id="rId6"/>
    <p:sldId id="1040" r:id="rId7"/>
    <p:sldId id="615" r:id="rId8"/>
    <p:sldId id="1039" r:id="rId9"/>
    <p:sldId id="54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83" d="100"/>
          <a:sy n="83" d="100"/>
        </p:scale>
        <p:origin x="488" y="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802.11-23/0586r1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802.11-23/0586r1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802.11-23/0586r1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802.11-23/0586r1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b="0" dirty="0"/>
              <a:t>This document is a composite of all motions that are brought to the May 2023 802.11 WG interim meeting.</a:t>
            </a:r>
          </a:p>
          <a:p>
            <a:endParaRPr lang="en-US" sz="2000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Results from the opening plenary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Are you a new attendee to IEEE 802.11?</a:t>
            </a:r>
          </a:p>
          <a:p>
            <a:r>
              <a:rPr lang="en-US" dirty="0"/>
              <a:t>Y:  15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May 16</a:t>
            </a:r>
            <a:r>
              <a:rPr lang="en-US" baseline="30000" dirty="0"/>
              <a:t>th</a:t>
            </a:r>
            <a:r>
              <a:rPr lang="en-US" dirty="0"/>
              <a:t> 10:30 ET (Palm 3)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AMP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Confirm Bo Sun as the IEEE 802.11 Ambient Power (AMP) Study Group (SG) chair.</a:t>
            </a:r>
          </a:p>
          <a:p>
            <a:endParaRPr lang="en-US" dirty="0"/>
          </a:p>
          <a:p>
            <a:r>
              <a:rPr lang="en-US" dirty="0"/>
              <a:t>Moved: Steve </a:t>
            </a:r>
            <a:r>
              <a:rPr lang="en-US" dirty="0" err="1"/>
              <a:t>Shellhammer</a:t>
            </a:r>
            <a:r>
              <a:rPr lang="en-US" dirty="0"/>
              <a:t>, Seconded: Dave </a:t>
            </a:r>
            <a:r>
              <a:rPr lang="en-US" dirty="0" err="1"/>
              <a:t>Halasz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Result: Approved by u</a:t>
            </a:r>
            <a:r>
              <a:rPr lang="en-US" dirty="0"/>
              <a:t>nanimous</a:t>
            </a:r>
            <a:r>
              <a:rPr lang="en-US" sz="2400" dirty="0"/>
              <a:t> consent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67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19)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xx</a:t>
            </a:r>
          </a:p>
          <a:p>
            <a:pPr lvl="2"/>
            <a:r>
              <a:rPr lang="en-US" sz="2000" b="1" dirty="0"/>
              <a:t>No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July – Berlin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July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</a:t>
            </a:r>
            <a:r>
              <a:rPr lang="en-US" b="1" dirty="0" err="1"/>
              <a:t>Estrel</a:t>
            </a:r>
            <a:r>
              <a:rPr lang="en-US" sz="2000" b="1" dirty="0"/>
              <a:t>, Berlin,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May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32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86</TotalTime>
  <Words>370</Words>
  <Application>Microsoft Office PowerPoint</Application>
  <PresentationFormat>Widescreen</PresentationFormat>
  <Paragraphs>91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Office Theme</vt:lpstr>
      <vt:lpstr>Document</vt:lpstr>
      <vt:lpstr>802.11 May 2023 WG Motions</vt:lpstr>
      <vt:lpstr>Abstract</vt:lpstr>
      <vt:lpstr>MONDAY (May 15)</vt:lpstr>
      <vt:lpstr>Straw Poll: New Attendees</vt:lpstr>
      <vt:lpstr>Motion 1: AMP SG Chair</vt:lpstr>
      <vt:lpstr>WEDNESDAY (May 17) </vt:lpstr>
      <vt:lpstr>FRIDAY (May 19) </vt:lpstr>
      <vt:lpstr>Straw Poll: May Interim</vt:lpstr>
      <vt:lpstr>Straw Poll:  July – Berlin Plenary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</cp:lastModifiedBy>
  <cp:revision>1532</cp:revision>
  <cp:lastPrinted>1601-01-01T00:00:00Z</cp:lastPrinted>
  <dcterms:created xsi:type="dcterms:W3CDTF">2018-05-10T16:45:22Z</dcterms:created>
  <dcterms:modified xsi:type="dcterms:W3CDTF">2023-05-15T14:43:20Z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