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80" d="100"/>
          <a:sy n="80" d="100"/>
        </p:scale>
        <p:origin x="200" y="7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802.11-23/0584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802.11-23/0584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802.11-23/0584r1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eeesa.webex.com/ieeesa/j.php?MTID=m0021dae913139e3ba94fd3288e58291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2023-05-14</a:t>
            </a:r>
          </a:p>
        </p:txBody>
      </p:sp>
      <p:sp>
        <p:nvSpPr>
          <p:cNvPr id="6" name="Date Placeholder 3"/>
          <p:cNvSpPr>
            <a:spLocks noGrp="1"/>
          </p:cNvSpPr>
          <p:nvPr>
            <p:ph type="dt" idx="10"/>
          </p:nvPr>
        </p:nvSpPr>
        <p:spPr/>
        <p:txBody>
          <a:bodyPr/>
          <a:lstStyle/>
          <a:p>
            <a:r>
              <a:rPr lang="en-GB"/>
              <a:t>May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March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JUNE 2023</a:t>
            </a:r>
          </a:p>
          <a:p>
            <a:pPr>
              <a:buFont typeface="Arial" panose="020B0604020202020204" pitchFamily="34" charset="0"/>
              <a:buChar char="•"/>
            </a:pPr>
            <a:r>
              <a:rPr lang="en-GB" dirty="0"/>
              <a:t>ETSI BRAN update (ETSI BRAN #119 from 12 June 2023 to 16 Jun 2023)</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NB (</a:t>
            </a:r>
            <a:r>
              <a:rPr lang="en-GB" dirty="0" err="1"/>
              <a:t>Menzo</a:t>
            </a:r>
            <a:r>
              <a:rPr lang="en-GB" dirty="0"/>
              <a:t>, Steve et al) (TBD)</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May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a:t>
            </a:r>
            <a:r>
              <a:rPr lang="en-US"/>
              <a:t>Ericsson GmbH)</a:t>
            </a:r>
            <a:endParaRPr lang="en-US" dirty="0"/>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a:t>
            </a:r>
            <a:r>
              <a:rPr lang="en-US" dirty="0">
                <a:hlinkClick r:id="rId2"/>
              </a:rPr>
              <a:t>https://ieeesa.webex.com/ieeesa/j.php?MTID=m0021dae913139e3ba94fd3288e582919</a:t>
            </a:r>
            <a:r>
              <a:rPr lang="en-US" dirty="0"/>
              <a:t> </a:t>
            </a:r>
          </a:p>
          <a:p>
            <a:pPr>
              <a:buFont typeface="Arial" panose="020B0604020202020204" pitchFamily="34" charset="0"/>
              <a:buChar char="•"/>
            </a:pPr>
            <a:r>
              <a:rPr lang="en-US" dirty="0"/>
              <a:t>Meeting number: 2345 233 7417</a:t>
            </a:r>
          </a:p>
          <a:p>
            <a:pPr>
              <a:buFont typeface="Arial" panose="020B0604020202020204" pitchFamily="34" charset="0"/>
              <a:buChar char="•"/>
            </a:pPr>
            <a:r>
              <a:rPr lang="en-US" dirty="0"/>
              <a:t>Meeting password: wireless</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11-23/0582r2</a:t>
            </a:r>
            <a:r>
              <a:rPr lang="en-US" dirty="0"/>
              <a:t>.</a:t>
            </a:r>
          </a:p>
          <a:p>
            <a:endParaRPr lang="en-US" dirty="0"/>
          </a:p>
          <a:p>
            <a:r>
              <a:rPr lang="en-US" dirty="0"/>
              <a:t>Mover: Rich Kennedy</a:t>
            </a:r>
          </a:p>
          <a:p>
            <a:r>
              <a:rPr lang="en-US" dirty="0"/>
              <a:t>Second: Max Riegel</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11-23/0484r1.</a:t>
            </a:r>
          </a:p>
          <a:p>
            <a:pPr>
              <a:buFont typeface="Arial" panose="020B0604020202020204" pitchFamily="34" charset="0"/>
              <a:buChar char="•"/>
            </a:pPr>
            <a:endParaRPr lang="en-US" dirty="0"/>
          </a:p>
          <a:p>
            <a:pPr marL="0" indent="0"/>
            <a:r>
              <a:rPr lang="en-US" dirty="0"/>
              <a:t>Mover / Second: (Motion on consent agenda)</a:t>
            </a:r>
          </a:p>
          <a:p>
            <a:pPr marL="0" indent="0"/>
            <a:r>
              <a:rPr lang="en-US" dirty="0"/>
              <a:t>Approved by unanimous consent</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755</TotalTime>
  <Words>1446</Words>
  <Application>Microsoft Macintosh PowerPoint</Application>
  <PresentationFormat>Widescreen</PresentationFormat>
  <Paragraphs>236</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31</cp:revision>
  <cp:lastPrinted>1601-01-01T00:00:00Z</cp:lastPrinted>
  <dcterms:created xsi:type="dcterms:W3CDTF">2023-03-14T15:47:57Z</dcterms:created>
  <dcterms:modified xsi:type="dcterms:W3CDTF">2023-05-17T22:00:08Z</dcterms:modified>
</cp:coreProperties>
</file>