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59" r:id="rId34"/>
    <p:sldId id="1150" r:id="rId35"/>
    <p:sldId id="1110" r:id="rId36"/>
    <p:sldId id="1113" r:id="rId37"/>
    <p:sldId id="1114" r:id="rId38"/>
    <p:sldId id="1115" r:id="rId39"/>
    <p:sldId id="1116" r:id="rId40"/>
    <p:sldId id="1117" r:id="rId41"/>
    <p:sldId id="1118" r:id="rId42"/>
    <p:sldId id="1119" r:id="rId43"/>
    <p:sldId id="1120" r:id="rId44"/>
    <p:sldId id="1121" r:id="rId45"/>
    <p:sldId id="1122" r:id="rId46"/>
    <p:sldId id="1123" r:id="rId47"/>
    <p:sldId id="1124" r:id="rId48"/>
    <p:sldId id="1125" r:id="rId49"/>
    <p:sldId id="1126" r:id="rId50"/>
    <p:sldId id="1127" r:id="rId51"/>
    <p:sldId id="1128" r:id="rId52"/>
    <p:sldId id="1129" r:id="rId53"/>
    <p:sldId id="1130" r:id="rId54"/>
    <p:sldId id="1131" r:id="rId55"/>
    <p:sldId id="1132" r:id="rId56"/>
    <p:sldId id="1133" r:id="rId57"/>
    <p:sldId id="1134" r:id="rId58"/>
    <p:sldId id="1111" r:id="rId59"/>
    <p:sldId id="1135" r:id="rId60"/>
    <p:sldId id="1136" r:id="rId61"/>
    <p:sldId id="1137" r:id="rId62"/>
    <p:sldId id="1138" r:id="rId63"/>
    <p:sldId id="1139" r:id="rId64"/>
    <p:sldId id="1140" r:id="rId65"/>
    <p:sldId id="1112" r:id="rId66"/>
    <p:sldId id="1141" r:id="rId67"/>
    <p:sldId id="1142" r:id="rId68"/>
    <p:sldId id="1143" r:id="rId69"/>
    <p:sldId id="1144" r:id="rId70"/>
    <p:sldId id="1145" r:id="rId71"/>
    <p:sldId id="1146" r:id="rId72"/>
    <p:sldId id="1147" r:id="rId73"/>
    <p:sldId id="1148" r:id="rId74"/>
    <p:sldId id="1149" r:id="rId75"/>
    <p:sldId id="1152" r:id="rId76"/>
    <p:sldId id="1153" r:id="rId77"/>
    <p:sldId id="1154" r:id="rId78"/>
    <p:sldId id="1155" r:id="rId79"/>
    <p:sldId id="1156" r:id="rId80"/>
    <p:sldId id="1157" r:id="rId81"/>
    <p:sldId id="1158" r:id="rId82"/>
    <p:sldId id="1089" r:id="rId83"/>
    <p:sldId id="842" r:id="rId84"/>
    <p:sldId id="1024" r:id="rId85"/>
    <p:sldId id="1086" r:id="rId86"/>
    <p:sldId id="1087" r:id="rId8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commentAuthors" Target="commentAuthor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39232896"/>
        <c:axId val="339235072"/>
      </c:barChart>
      <c:catAx>
        <c:axId val="339232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39235072"/>
        <c:crosses val="autoZero"/>
        <c:auto val="1"/>
        <c:lblAlgn val="ctr"/>
        <c:lblOffset val="100"/>
        <c:noMultiLvlLbl val="0"/>
      </c:catAx>
      <c:valAx>
        <c:axId val="3392350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3923289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0253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43634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67361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240456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26718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5430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158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491385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147585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96094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417575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06163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532824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224549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8250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551421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49404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277151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802.11-23/0580r16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04774238"/>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Zhanjing</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Bao</a:t>
                      </a:r>
                      <a:r>
                        <a:rPr lang="en-US" altLang="zh-CN" sz="1200" kern="1200" dirty="0" smtClean="0">
                          <a:solidFill>
                            <a:srgbClr val="00B050"/>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clause 11 reporting CID resolution part1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resolutions-for-Instance-comments-in-LB272-part-3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4056044984"/>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23/0828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Pu (Perry) Wang (MERL)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DMG Sensing Instance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311-326</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82510172"/>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23/0828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Pu (Perry) Wang (MERL)</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DMG Sensing Instance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76601748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0.000768049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0.56682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458408685"/>
              </p:ext>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97721834"/>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0.000768049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0.5668203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414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6031551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39419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0463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018865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898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593651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676195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860402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228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43176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8718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6279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365483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1795507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2756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8383051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844511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138059</TotalTime>
  <Words>7966</Words>
  <Application>Microsoft Office PowerPoint</Application>
  <PresentationFormat>宽屏</PresentationFormat>
  <Paragraphs>2335</Paragraphs>
  <Slides>86</Slides>
  <Notes>85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86</vt:i4>
      </vt:variant>
    </vt:vector>
  </HeadingPairs>
  <TitlesOfParts>
    <vt:vector size="9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5904</cp:revision>
  <cp:lastPrinted>2014-11-04T15:04:57Z</cp:lastPrinted>
  <dcterms:created xsi:type="dcterms:W3CDTF">2007-04-17T18:10:23Z</dcterms:created>
  <dcterms:modified xsi:type="dcterms:W3CDTF">2023-05-18T20:35:58Z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