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35" r:id="rId58"/>
    <p:sldId id="1136" r:id="rId59"/>
    <p:sldId id="1137" r:id="rId60"/>
    <p:sldId id="1138" r:id="rId61"/>
    <p:sldId id="1139" r:id="rId62"/>
    <p:sldId id="1140" r:id="rId63"/>
    <p:sldId id="1112" r:id="rId64"/>
    <p:sldId id="1088" r:id="rId65"/>
    <p:sldId id="1089" r:id="rId66"/>
    <p:sldId id="842" r:id="rId67"/>
    <p:sldId id="1024" r:id="rId68"/>
    <p:sldId id="1086" r:id="rId69"/>
    <p:sldId id="1087" r:id="rId7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3955360"/>
        <c:axId val="73960256"/>
      </c:barChart>
      <c:catAx>
        <c:axId val="739553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3960256"/>
        <c:crosses val="autoZero"/>
        <c:auto val="1"/>
        <c:lblAlgn val="ctr"/>
        <c:lblOffset val="100"/>
        <c:noMultiLvlLbl val="0"/>
      </c:catAx>
      <c:valAx>
        <c:axId val="73960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39553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802.11-23/0580r9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1507760363"/>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137529</TotalTime>
  <Words>6224</Words>
  <Application>Microsoft Office PowerPoint</Application>
  <PresentationFormat>宽屏</PresentationFormat>
  <Paragraphs>1716</Paragraphs>
  <Slides>69</Slides>
  <Notes>68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69</vt:i4>
      </vt:variant>
    </vt:vector>
  </HeadingPairs>
  <TitlesOfParts>
    <vt:vector size="8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5802</cp:revision>
  <cp:lastPrinted>2014-11-04T15:04:57Z</cp:lastPrinted>
  <dcterms:created xsi:type="dcterms:W3CDTF">2007-04-17T18:10:23Z</dcterms:created>
  <dcterms:modified xsi:type="dcterms:W3CDTF">2023-05-17T11:56:02Z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