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113" r:id="rId35"/>
    <p:sldId id="1114" r:id="rId36"/>
    <p:sldId id="1115" r:id="rId37"/>
    <p:sldId id="1116" r:id="rId38"/>
    <p:sldId id="1117" r:id="rId39"/>
    <p:sldId id="1118" r:id="rId40"/>
    <p:sldId id="1119" r:id="rId41"/>
    <p:sldId id="1120" r:id="rId42"/>
    <p:sldId id="1121" r:id="rId43"/>
    <p:sldId id="1122" r:id="rId44"/>
    <p:sldId id="1123" r:id="rId45"/>
    <p:sldId id="1124" r:id="rId46"/>
    <p:sldId id="1125" r:id="rId47"/>
    <p:sldId id="1126" r:id="rId48"/>
    <p:sldId id="1127" r:id="rId49"/>
    <p:sldId id="1128" r:id="rId50"/>
    <p:sldId id="1129" r:id="rId51"/>
    <p:sldId id="1130" r:id="rId52"/>
    <p:sldId id="1131" r:id="rId53"/>
    <p:sldId id="1132" r:id="rId54"/>
    <p:sldId id="1133" r:id="rId55"/>
    <p:sldId id="1134" r:id="rId56"/>
    <p:sldId id="1111" r:id="rId57"/>
    <p:sldId id="1135" r:id="rId58"/>
    <p:sldId id="1136" r:id="rId59"/>
    <p:sldId id="1137" r:id="rId60"/>
    <p:sldId id="1138" r:id="rId61"/>
    <p:sldId id="1139" r:id="rId62"/>
    <p:sldId id="1140" r:id="rId63"/>
    <p:sldId id="1142" r:id="rId64"/>
    <p:sldId id="1112" r:id="rId65"/>
    <p:sldId id="1088" r:id="rId66"/>
    <p:sldId id="1089" r:id="rId67"/>
    <p:sldId id="842" r:id="rId68"/>
    <p:sldId id="1024" r:id="rId69"/>
    <p:sldId id="1086" r:id="rId70"/>
    <p:sldId id="1087" r:id="rId7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53789312"/>
        <c:axId val="-653788768"/>
      </c:barChart>
      <c:catAx>
        <c:axId val="-6537893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53788768"/>
        <c:crosses val="autoZero"/>
        <c:auto val="1"/>
        <c:lblAlgn val="ctr"/>
        <c:lblOffset val="100"/>
        <c:noMultiLvlLbl val="0"/>
      </c:catAx>
      <c:valAx>
        <c:axId val="-6537887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537893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93200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88830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730121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861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39481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030819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582541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1507760363"/>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smtClean="0"/>
              <a:t>(</a:t>
            </a:r>
            <a:r>
              <a:rPr lang="en-US" altLang="zh-CN" sz="1600" smtClean="0">
                <a:solidFill>
                  <a:srgbClr val="0000FF"/>
                </a:solidFill>
              </a:rPr>
              <a:t>305-311</a:t>
            </a:r>
            <a:r>
              <a:rPr lang="en-US" altLang="zh-CN" sz="160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1879,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11-23/0529r1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11-23/0529r1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9216884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068537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614762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7564174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652163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48323065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strike="sngStrike" dirty="0">
                <a:solidFill>
                  <a:srgbClr val="FF0000"/>
                </a:solidFill>
              </a:rPr>
              <a:t>1054</a:t>
            </a:r>
            <a:r>
              <a:rPr lang="en-US" altLang="zh-CN" sz="1600" dirty="0"/>
              <a:t>, 2006,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0654378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137525</TotalTime>
  <Words>6275</Words>
  <Application>Microsoft Office PowerPoint</Application>
  <PresentationFormat>宽屏</PresentationFormat>
  <Paragraphs>1730</Paragraphs>
  <Slides>70</Slides>
  <Notes>69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70</vt:i4>
      </vt:variant>
    </vt:vector>
  </HeadingPairs>
  <TitlesOfParts>
    <vt:vector size="8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5800</cp:revision>
  <cp:lastPrinted>2014-11-04T15:04:57Z</cp:lastPrinted>
  <dcterms:created xsi:type="dcterms:W3CDTF">2007-04-17T18:10:23Z</dcterms:created>
  <dcterms:modified xsi:type="dcterms:W3CDTF">2023-05-17T10:07:37Z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