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35" r:id="rId58"/>
    <p:sldId id="1136" r:id="rId59"/>
    <p:sldId id="1137" r:id="rId60"/>
    <p:sldId id="1138" r:id="rId61"/>
    <p:sldId id="1139" r:id="rId62"/>
    <p:sldId id="1140" r:id="rId63"/>
    <p:sldId id="1141" r:id="rId64"/>
    <p:sldId id="1142" r:id="rId65"/>
    <p:sldId id="1112" r:id="rId66"/>
    <p:sldId id="1088" r:id="rId67"/>
    <p:sldId id="1089" r:id="rId68"/>
    <p:sldId id="842" r:id="rId69"/>
    <p:sldId id="1024" r:id="rId70"/>
    <p:sldId id="1086" r:id="rId71"/>
    <p:sldId id="1087" r:id="rId7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47704848"/>
        <c:axId val="-347699408"/>
      </c:barChart>
      <c:catAx>
        <c:axId val="-3477048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47699408"/>
        <c:crosses val="autoZero"/>
        <c:auto val="1"/>
        <c:lblAlgn val="ctr"/>
        <c:lblOffset val="100"/>
        <c:noMultiLvlLbl val="0"/>
      </c:catAx>
      <c:valAx>
        <c:axId val="-3476994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4770484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93200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8883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73012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86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3948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081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71674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582541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037360550"/>
              </p:ext>
            </p:extLst>
          </p:nvPr>
        </p:nvGraphicFramePr>
        <p:xfrm>
          <a:off x="3429000" y="1600200"/>
          <a:ext cx="8305801" cy="46189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1879,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11-23/0529r1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11-23/0529r1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216884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068537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614762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7564174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652163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4832306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244739915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0654378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137514</TotalTime>
  <Words>6286</Words>
  <Application>Microsoft Office PowerPoint</Application>
  <PresentationFormat>宽屏</PresentationFormat>
  <Paragraphs>1738</Paragraphs>
  <Slides>71</Slides>
  <Notes>70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71</vt:i4>
      </vt:variant>
    </vt:vector>
  </HeadingPairs>
  <TitlesOfParts>
    <vt:vector size="8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5792</cp:revision>
  <cp:lastPrinted>2014-11-04T15:04:57Z</cp:lastPrinted>
  <dcterms:created xsi:type="dcterms:W3CDTF">2007-04-17T18:10:23Z</dcterms:created>
  <dcterms:modified xsi:type="dcterms:W3CDTF">2023-05-16T15:35:14Z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