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34" r:id="rId56"/>
    <p:sldId id="1111" r:id="rId57"/>
    <p:sldId id="1112" r:id="rId58"/>
    <p:sldId id="842" r:id="rId59"/>
    <p:sldId id="1024" r:id="rId60"/>
    <p:sldId id="1086" r:id="rId61"/>
    <p:sldId id="1087" r:id="rId62"/>
    <p:sldId id="1088" r:id="rId63"/>
    <p:sldId id="1089" r:id="rId6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16470704"/>
        <c:axId val="-816483216"/>
      </c:barChart>
      <c:catAx>
        <c:axId val="-8164707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16483216"/>
        <c:crosses val="autoZero"/>
        <c:auto val="1"/>
        <c:lblAlgn val="ctr"/>
        <c:lblOffset val="100"/>
        <c:noMultiLvlLbl val="0"/>
      </c:catAx>
      <c:valAx>
        <c:axId val="-8164832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1647070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802.11-23/0580r4</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537050630"/>
              </p:ext>
            </p:extLst>
          </p:nvPr>
        </p:nvGraphicFramePr>
        <p:xfrm>
          <a:off x="3429000" y="1600200"/>
          <a:ext cx="8305801" cy="418157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a:t>
            </a:r>
            <a:r>
              <a:rPr lang="en-US" altLang="zh-CN" sz="2000" dirty="0"/>
              <a:t>: Dongguk Lim</a:t>
            </a:r>
            <a:endParaRPr lang="en-US" altLang="zh-CN" sz="2000" dirty="0" smtClean="0"/>
          </a:p>
          <a:p>
            <a:pPr algn="just"/>
            <a:endParaRPr lang="en-US" altLang="zh-CN" sz="2000" dirty="0" smtClean="0"/>
          </a:p>
          <a:p>
            <a:pPr algn="just"/>
            <a:r>
              <a:rPr lang="en-US" altLang="zh-CN" sz="2000" dirty="0" smtClean="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r>
              <a:rPr lang="en-US" altLang="zh-CN" sz="1800" b="1" kern="0" dirty="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Ning</a:t>
            </a:r>
            <a:r>
              <a:rPr lang="en-US" altLang="zh-CN" sz="1800" b="1" kern="0" dirty="0"/>
              <a:t> Gao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a:t>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r>
              <a:rPr lang="en-US" altLang="zh-CN" sz="1800" b="1" kern="0" dirty="0"/>
              <a:t>: Chris Beg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r>
              <a:rPr lang="en-US" altLang="zh-CN" sz="1800" b="1" kern="0" dirty="0"/>
              <a:t>: Ray Yang</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a:t>: Ray Yang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kern="0" dirty="0" err="1"/>
              <a:t>Ning</a:t>
            </a:r>
            <a:r>
              <a:rPr lang="en-US" altLang="zh-CN" sz="1800" kern="0" dirty="0"/>
              <a:t> Gao</a:t>
            </a:r>
            <a:endParaRPr lang="en-US" altLang="zh-CN" sz="1800"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r>
              <a:rPr lang="en-US" altLang="zh-CN" sz="1800" b="1" kern="0" dirty="0"/>
              <a:t>: Mahmoud Kamel</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Ning</a:t>
            </a:r>
            <a:r>
              <a:rPr lang="en-US" altLang="zh-CN" sz="1800" b="1" kern="0" dirty="0"/>
              <a:t> Gao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r>
              <a:rPr lang="en-US" altLang="zh-CN" sz="1800" b="1" kern="0" dirty="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r>
              <a:rPr lang="en-US" altLang="zh-CN" sz="1800" b="1" kern="0" dirty="0"/>
              <a:t>: Ray Yang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1</a:t>
            </a:r>
            <a:r>
              <a:rPr lang="en-US" altLang="zh-CN" sz="4000" dirty="0" smtClean="0">
                <a:solidFill>
                  <a:srgbClr val="00B05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137183</TotalTime>
  <Words>5217</Words>
  <Application>Microsoft Office PowerPoint</Application>
  <PresentationFormat>宽屏</PresentationFormat>
  <Paragraphs>1474</Paragraphs>
  <Slides>63</Slides>
  <Notes>62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63</vt:i4>
      </vt:variant>
    </vt:vector>
  </HeadingPairs>
  <TitlesOfParts>
    <vt:vector size="7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5775</cp:revision>
  <cp:lastPrinted>2014-11-04T15:04:57Z</cp:lastPrinted>
  <dcterms:created xsi:type="dcterms:W3CDTF">2007-04-17T18:10:23Z</dcterms:created>
  <dcterms:modified xsi:type="dcterms:W3CDTF">2023-05-15T16:30:19Z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(3)Xr7nPJlPAqHk7gC9dhVzPrAGWOAjiPQA+Umg712IU8tA6yJbMpkB7Qc8wCwmgn9eiPGaNem4
DD1BIFyxMKRV3L9pRtD0HBjHYypdxCvyK4/zyrygxhy0SB5+vP3nO7mYYWP7GVUif18n0Q5k
FLDBNyM98SY1oB1idmHpFdxrg7OgGcSIg0avecUX0SqpmkNE0F/pkrhzOMWqJnHoyplGRtk0
vEjRIMlNBdYQCgDLGb</vt:lpwstr>
  </property>
  <property fmtid="{D5CDD505-2E9C-101B-9397-08002B2CF9AE}" pid="27" name="_2015_ms_pID_7253431">
    <vt:lpwstr>DOlb+MOduVThvUrNLiuj+O5Wf0EIOqynbUlA48aGfkzeT6IZKA40mD
W0zC15Irw7oIYAbR58bBU78YqyV5CU+pwo3IkgTaf+5mJtTRg0m37LDkHRbs2SURHdd3+f6t
953LYK6gWyj5/SJs49g/kRvU8sKAftCATFW0wZxZab0PE0OCtH6Zs91DuSKqUZkxItn/a2NO
RatG0/UHWVHrF3DNJ4XQ0OoedNSjwJe19Ox8</vt:lpwstr>
  </property>
  <property fmtid="{D5CDD505-2E9C-101B-9397-08002B2CF9AE}" pid="28" name="_2015_ms_pID_7253432">
    <vt:lpwstr>uCPjcO56GHVbyjVgwj9f5m4=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