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933" r:id="rId25"/>
    <p:sldId id="877" r:id="rId26"/>
    <p:sldId id="1081" r:id="rId27"/>
    <p:sldId id="897" r:id="rId28"/>
    <p:sldId id="1082" r:id="rId29"/>
    <p:sldId id="1083" r:id="rId30"/>
    <p:sldId id="905" r:id="rId31"/>
    <p:sldId id="1084" r:id="rId32"/>
    <p:sldId id="1085" r:id="rId33"/>
    <p:sldId id="1110" r:id="rId34"/>
    <p:sldId id="1090" r:id="rId35"/>
    <p:sldId id="1091" r:id="rId36"/>
    <p:sldId id="1092" r:id="rId37"/>
    <p:sldId id="1093" r:id="rId38"/>
    <p:sldId id="1094" r:id="rId39"/>
    <p:sldId id="1095" r:id="rId40"/>
    <p:sldId id="1096" r:id="rId41"/>
    <p:sldId id="1097" r:id="rId42"/>
    <p:sldId id="1098" r:id="rId43"/>
    <p:sldId id="1099" r:id="rId44"/>
    <p:sldId id="1100" r:id="rId45"/>
    <p:sldId id="1101" r:id="rId46"/>
    <p:sldId id="1102" r:id="rId47"/>
    <p:sldId id="1103" r:id="rId48"/>
    <p:sldId id="1104" r:id="rId49"/>
    <p:sldId id="1105" r:id="rId50"/>
    <p:sldId id="1106" r:id="rId51"/>
    <p:sldId id="1107" r:id="rId52"/>
    <p:sldId id="1108" r:id="rId53"/>
    <p:sldId id="1109" r:id="rId54"/>
    <p:sldId id="1111" r:id="rId55"/>
    <p:sldId id="1112" r:id="rId56"/>
    <p:sldId id="842" r:id="rId57"/>
    <p:sldId id="1024" r:id="rId58"/>
    <p:sldId id="1086" r:id="rId59"/>
    <p:sldId id="1087" r:id="rId60"/>
    <p:sldId id="1088" r:id="rId61"/>
    <p:sldId id="1089" r:id="rId6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414353792"/>
        <c:axId val="-1414356512"/>
      </c:barChart>
      <c:catAx>
        <c:axId val="-14143537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14356512"/>
        <c:crosses val="autoZero"/>
        <c:auto val="1"/>
        <c:lblAlgn val="ctr"/>
        <c:lblOffset val="100"/>
        <c:noMultiLvlLbl val="0"/>
      </c:catAx>
      <c:valAx>
        <c:axId val="-14143565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1435379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259213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408375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88757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28337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94501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02624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85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9115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72253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558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31415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24885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665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293625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57732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83248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551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2968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451414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959763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196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802.11-23/0580r1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4-00bf-teleconference-minutes-march-ma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2023-05-12</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a:solidFill>
                  <a:srgbClr val="0000FF"/>
                </a:solidFill>
              </a:rPr>
              <a:t>March Plenary</a:t>
            </a:r>
            <a:r>
              <a:rPr lang="en-US" altLang="en-US" sz="1400" dirty="0">
                <a:solidFill>
                  <a:srgbClr val="0000FF"/>
                </a:solidFill>
              </a:rPr>
              <a:t> </a:t>
            </a:r>
          </a:p>
          <a:p>
            <a:pPr algn="just"/>
            <a:r>
              <a:rPr lang="en-US" altLang="zh-CN" sz="1400" dirty="0" smtClean="0"/>
              <a:t>Motion (</a:t>
            </a:r>
            <a:r>
              <a:rPr lang="en-US" altLang="zh-CN" sz="1400" dirty="0" smtClean="0">
                <a:solidFill>
                  <a:srgbClr val="0000FF"/>
                </a:solidFill>
              </a:rPr>
              <a:t>XXX-XXX</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4116629150"/>
              </p:ext>
            </p:extLst>
          </p:nvPr>
        </p:nvGraphicFramePr>
        <p:xfrm>
          <a:off x="3429000" y="1600200"/>
          <a:ext cx="8305801" cy="461893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 MLME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 for CID 1296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23/0438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Threshold-based Reporting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384180" y="2286000"/>
            <a:ext cx="1044820" cy="0"/>
          </a:xfrm>
          <a:prstGeom prst="straightConnector1">
            <a:avLst/>
          </a:prstGeom>
          <a:solidFill>
            <a:schemeClr val="accent1"/>
          </a:solidFill>
          <a:ln w="41275" cap="flat" cmpd="sng" algn="ctr">
            <a:solidFill>
              <a:srgbClr val="FF0000"/>
            </a:solidFill>
            <a:prstDash val="solid"/>
            <a:round/>
            <a:headEnd type="none" w="sm" len="sm"/>
            <a:tailEnd type="triangle"/>
          </a:ln>
          <a:effectLst/>
        </p:spPr>
      </p:cxnSp>
      <p:sp>
        <p:nvSpPr>
          <p:cNvPr id="5" name="文本框 4"/>
          <p:cNvSpPr txBox="1"/>
          <p:nvPr/>
        </p:nvSpPr>
        <p:spPr>
          <a:xfrm>
            <a:off x="2332225" y="2047678"/>
            <a:ext cx="1096775" cy="276999"/>
          </a:xfrm>
          <a:prstGeom prst="rect">
            <a:avLst/>
          </a:prstGeom>
          <a:noFill/>
        </p:spPr>
        <p:txBody>
          <a:bodyPr wrap="none" rtlCol="0">
            <a:spAutoFit/>
          </a:bodyPr>
          <a:lstStyle/>
          <a:p>
            <a:r>
              <a:rPr lang="en-US" altLang="zh-CN" dirty="0" smtClean="0"/>
              <a:t>Before Motion</a:t>
            </a:r>
            <a:endParaRPr lang="zh-CN" altLang="en-US" dirty="0"/>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smtClean="0">
                <a:solidFill>
                  <a:srgbClr val="0000FF"/>
                </a:solidFill>
              </a:rPr>
              <a:t>March Plenary</a:t>
            </a:r>
            <a:r>
              <a:rPr lang="en-US" altLang="en-US" sz="1600" dirty="0" smtClean="0">
                <a:solidFill>
                  <a:srgbClr val="0000FF"/>
                </a:solidFill>
              </a:rPr>
              <a:t> </a:t>
            </a:r>
          </a:p>
          <a:p>
            <a:pPr algn="just"/>
            <a:r>
              <a:rPr lang="en-US" altLang="zh-CN" sz="1600" dirty="0">
                <a:solidFill>
                  <a:srgbClr val="0000FF"/>
                </a:solidFill>
              </a:rPr>
              <a:t>Motion: July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lvl="1" algn="just">
              <a:buFont typeface="Arial" panose="020B0604020202020204" pitchFamily="34" charset="0"/>
              <a:buChar char="•"/>
            </a:pPr>
            <a:r>
              <a:rPr lang="en-US" altLang="zh-CN" sz="1600" dirty="0" smtClean="0"/>
              <a:t>March 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mentor.ieee.org/802.11/dcn/23/11-23-0536-14-00bf-teleconference-minutes-march-may-2023.docx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a:t>
            </a:r>
            <a:r>
              <a:rPr lang="en-US" altLang="zh-CN" sz="2000" dirty="0" smtClean="0"/>
              <a:t>:</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March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68961067"/>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4224648769"/>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0.184331797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0.394777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035949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34232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711564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610916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a:t>
            </a:r>
            <a:r>
              <a:rPr lang="en-US" altLang="zh-CN" sz="1600" dirty="0" smtClean="0">
                <a:solidFill>
                  <a:srgbClr val="FF0000"/>
                </a:solidFill>
              </a:rPr>
              <a:t>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Zinan Lin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23/0538</a:t>
            </a:r>
            <a:r>
              <a:rPr lang="en-US" altLang="zh-CN" dirty="0" smtClean="0">
                <a:solidFill>
                  <a:srgbClr val="FF0000"/>
                </a:solidFill>
              </a:rPr>
              <a:t>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0145531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94604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8183311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6406330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77294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75666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833166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13329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040218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478680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63650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smtClean="0"/>
              <a:t>Anirudha </a:t>
            </a:r>
            <a:r>
              <a:rPr lang="en-US" altLang="zh-CN" sz="1800" dirty="0"/>
              <a:t>Sahoo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962352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64526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4983553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a:t>
            </a:r>
            <a:r>
              <a:rPr lang="en-US" altLang="zh-CN" sz="1600" dirty="0" smtClean="0">
                <a:solidFill>
                  <a:srgbClr val="FF0000"/>
                </a:solidFill>
              </a:rPr>
              <a:t>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11-23/0529</a:t>
            </a:r>
            <a:r>
              <a:rPr lang="en-US" altLang="zh-CN" dirty="0" smtClean="0">
                <a:solidFill>
                  <a:srgbClr val="FF0000"/>
                </a:solidFill>
              </a:rPr>
              <a:t>r1</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640197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703822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1</a:t>
            </a:r>
            <a:r>
              <a:rPr lang="en-US" altLang="zh-CN" sz="4000" dirty="0" smtClean="0">
                <a:solidFill>
                  <a:srgbClr val="00B05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18 (</a:t>
            </a:r>
            <a:r>
              <a:rPr lang="en-US" altLang="zh-CN" sz="1400" dirty="0">
                <a:solidFill>
                  <a:srgbClr val="FF0000"/>
                </a:solidFill>
              </a:rPr>
              <a:t>Thursday AM </a:t>
            </a:r>
            <a:r>
              <a:rPr lang="en-US" altLang="zh-CN" sz="1400" dirty="0" smtClean="0">
                <a:solidFill>
                  <a:srgbClr val="FF0000"/>
                </a:solidFill>
              </a:rPr>
              <a:t>2)</a:t>
            </a:r>
            <a:r>
              <a:rPr lang="en-US" altLang="zh-CN" sz="1400" dirty="0" smtClean="0"/>
              <a:t>?</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38500462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137019</TotalTime>
  <Words>4741</Words>
  <Application>Microsoft Office PowerPoint</Application>
  <PresentationFormat>宽屏</PresentationFormat>
  <Paragraphs>1385</Paragraphs>
  <Slides>61</Slides>
  <Notes>60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61</vt:i4>
      </vt:variant>
    </vt:vector>
  </HeadingPairs>
  <TitlesOfParts>
    <vt:vector size="7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5705</cp:revision>
  <cp:lastPrinted>2014-11-04T15:04:57Z</cp:lastPrinted>
  <dcterms:created xsi:type="dcterms:W3CDTF">2007-04-17T18:10:23Z</dcterms:created>
  <dcterms:modified xsi:type="dcterms:W3CDTF">2023-05-12T06:42:49Z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(3)Xr7nPJlPAqHk7gC9dhVzPrAGWOAjiPQA+Umg712IU8tA6yJbMpkB7Qc8wCwmgn9eiPGaNem4
DD1BIFyxMKRV3L9pRtD0HBjHYypdxCvyK4/zyrygxhy0SB5+vP3nO7mYYWP7GVUif18n0Q5k
FLDBNyM98SY1oB1idmHpFdxrg7OgGcSIg0avecUX0SqpmkNE0F/pkrhzOMWqJnHoyplGRtk0
vEjRIMlNBdYQCgDLGb</vt:lpwstr>
  </property>
  <property fmtid="{D5CDD505-2E9C-101B-9397-08002B2CF9AE}" pid="27" name="_2015_ms_pID_7253431">
    <vt:lpwstr>DOlb+MOduVThvUrNLiuj+O5Wf0EIOqynbUlA48aGfkzeT6IZKA40mD
W0zC15Irw7oIYAbR58bBU78YqyV5CU+pwo3IkgTaf+5mJtTRg0m37LDkHRbs2SURHdd3+f6t
953LYK6gWyj5/SJs49g/kRvU8sKAftCATFW0wZxZab0PE0OCtH6Zs91DuSKqUZkxItn/a2NO
RatG0/UHWVHrF3DNJ4XQ0OoedNSjwJe19Ox8</vt:lpwstr>
  </property>
  <property fmtid="{D5CDD505-2E9C-101B-9397-08002B2CF9AE}" pid="28" name="_2015_ms_pID_7253432">
    <vt:lpwstr>uCPjcO56GHVbyjVgwj9f5m4=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