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106" d="100"/>
          <a:sy n="106" d="100"/>
        </p:scale>
        <p:origin x="312" y="10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668A5752-11C8-43F1-BE9A-C5ABD32148AA}"/>
    <pc:docChg chg="custSel addSld delSld modSld modMainMaster">
      <pc:chgData name="Jim Lansford" userId="a4fe446c-a46d-4105-b32e-f064615612ff" providerId="ADAL" clId="{668A5752-11C8-43F1-BE9A-C5ABD32148AA}" dt="2023-05-13T22:54:50.559" v="297" actId="20577"/>
      <pc:docMkLst>
        <pc:docMk/>
      </pc:docMkLst>
      <pc:sldChg chg="modSp mod">
        <pc:chgData name="Jim Lansford" userId="a4fe446c-a46d-4105-b32e-f064615612ff" providerId="ADAL" clId="{668A5752-11C8-43F1-BE9A-C5ABD32148AA}" dt="2023-05-13T15:08:32.651" v="56" actId="20577"/>
        <pc:sldMkLst>
          <pc:docMk/>
          <pc:sldMk cId="0" sldId="287"/>
        </pc:sldMkLst>
        <pc:spChg chg="mod">
          <ac:chgData name="Jim Lansford" userId="a4fe446c-a46d-4105-b32e-f064615612ff" providerId="ADAL" clId="{668A5752-11C8-43F1-BE9A-C5ABD32148AA}" dt="2023-05-13T15:08:32.651" v="56" actId="20577"/>
          <ac:spMkLst>
            <pc:docMk/>
            <pc:sldMk cId="0" sldId="287"/>
            <ac:spMk id="23558" creationId="{AC85EADC-97E6-4293-806A-F094E6216527}"/>
          </ac:spMkLst>
        </pc:spChg>
      </pc:sldChg>
      <pc:sldChg chg="modSp mod">
        <pc:chgData name="Jim Lansford" userId="a4fe446c-a46d-4105-b32e-f064615612ff" providerId="ADAL" clId="{668A5752-11C8-43F1-BE9A-C5ABD32148AA}" dt="2023-05-13T15:08:37.511" v="60" actId="20577"/>
        <pc:sldMkLst>
          <pc:docMk/>
          <pc:sldMk cId="0" sldId="288"/>
        </pc:sldMkLst>
        <pc:spChg chg="mod">
          <ac:chgData name="Jim Lansford" userId="a4fe446c-a46d-4105-b32e-f064615612ff" providerId="ADAL" clId="{668A5752-11C8-43F1-BE9A-C5ABD32148AA}" dt="2023-05-13T15:08:37.511" v="60" actId="20577"/>
          <ac:spMkLst>
            <pc:docMk/>
            <pc:sldMk cId="0" sldId="288"/>
            <ac:spMk id="24582" creationId="{25CF7BA2-7620-4EF4-9B14-3FA082AF956E}"/>
          </ac:spMkLst>
        </pc:spChg>
      </pc:sldChg>
      <pc:sldChg chg="modSp mod">
        <pc:chgData name="Jim Lansford" userId="a4fe446c-a46d-4105-b32e-f064615612ff" providerId="ADAL" clId="{668A5752-11C8-43F1-BE9A-C5ABD32148AA}" dt="2023-05-13T15:08:44.026" v="64" actId="20577"/>
        <pc:sldMkLst>
          <pc:docMk/>
          <pc:sldMk cId="0" sldId="289"/>
        </pc:sldMkLst>
        <pc:spChg chg="mod">
          <ac:chgData name="Jim Lansford" userId="a4fe446c-a46d-4105-b32e-f064615612ff" providerId="ADAL" clId="{668A5752-11C8-43F1-BE9A-C5ABD32148AA}" dt="2023-05-13T15:08:44.026" v="64" actId="20577"/>
          <ac:spMkLst>
            <pc:docMk/>
            <pc:sldMk cId="0" sldId="289"/>
            <ac:spMk id="25606" creationId="{47345D02-EFFB-4127-A9BF-122EA00051D0}"/>
          </ac:spMkLst>
        </pc:spChg>
      </pc:sldChg>
      <pc:sldChg chg="modSp mod">
        <pc:chgData name="Jim Lansford" userId="a4fe446c-a46d-4105-b32e-f064615612ff" providerId="ADAL" clId="{668A5752-11C8-43F1-BE9A-C5ABD32148AA}" dt="2023-05-13T15:13:38.716" v="211" actId="20577"/>
        <pc:sldMkLst>
          <pc:docMk/>
          <pc:sldMk cId="0" sldId="331"/>
        </pc:sldMkLst>
        <pc:spChg chg="mod">
          <ac:chgData name="Jim Lansford" userId="a4fe446c-a46d-4105-b32e-f064615612ff" providerId="ADAL" clId="{668A5752-11C8-43F1-BE9A-C5ABD32148AA}" dt="2023-05-13T15:13:38.716" v="211" actId="20577"/>
          <ac:spMkLst>
            <pc:docMk/>
            <pc:sldMk cId="0" sldId="331"/>
            <ac:spMk id="15365" creationId="{3466BA2A-8613-4051-B457-B39178A6B2CB}"/>
          </ac:spMkLst>
        </pc:spChg>
        <pc:spChg chg="mod">
          <ac:chgData name="Jim Lansford" userId="a4fe446c-a46d-4105-b32e-f064615612ff" providerId="ADAL" clId="{668A5752-11C8-43F1-BE9A-C5ABD32148AA}" dt="2023-05-13T15:06:09.779" v="13" actId="20577"/>
          <ac:spMkLst>
            <pc:docMk/>
            <pc:sldMk cId="0" sldId="331"/>
            <ac:spMk id="15367" creationId="{C95B6FFA-AC58-49EE-B36F-6371D7698383}"/>
          </ac:spMkLst>
        </pc:spChg>
      </pc:sldChg>
      <pc:sldChg chg="modSp mod">
        <pc:chgData name="Jim Lansford" userId="a4fe446c-a46d-4105-b32e-f064615612ff" providerId="ADAL" clId="{668A5752-11C8-43F1-BE9A-C5ABD32148AA}" dt="2023-05-13T15:08:49.587" v="68" actId="20577"/>
        <pc:sldMkLst>
          <pc:docMk/>
          <pc:sldMk cId="0" sldId="380"/>
        </pc:sldMkLst>
        <pc:spChg chg="mod">
          <ac:chgData name="Jim Lansford" userId="a4fe446c-a46d-4105-b32e-f064615612ff" providerId="ADAL" clId="{668A5752-11C8-43F1-BE9A-C5ABD32148AA}" dt="2023-05-13T15:08:49.587" v="68" actId="20577"/>
          <ac:spMkLst>
            <pc:docMk/>
            <pc:sldMk cId="0" sldId="380"/>
            <ac:spMk id="26630" creationId="{637FAB1C-A7BF-4C3A-B4CB-D93C33C290CE}"/>
          </ac:spMkLst>
        </pc:spChg>
      </pc:sldChg>
      <pc:sldChg chg="modSp mod">
        <pc:chgData name="Jim Lansford" userId="a4fe446c-a46d-4105-b32e-f064615612ff" providerId="ADAL" clId="{668A5752-11C8-43F1-BE9A-C5ABD32148AA}" dt="2023-05-13T15:08:57.286" v="72" actId="20577"/>
        <pc:sldMkLst>
          <pc:docMk/>
          <pc:sldMk cId="0" sldId="381"/>
        </pc:sldMkLst>
        <pc:spChg chg="mod">
          <ac:chgData name="Jim Lansford" userId="a4fe446c-a46d-4105-b32e-f064615612ff" providerId="ADAL" clId="{668A5752-11C8-43F1-BE9A-C5ABD32148AA}" dt="2023-05-13T15:08:57.286" v="72" actId="20577"/>
          <ac:spMkLst>
            <pc:docMk/>
            <pc:sldMk cId="0" sldId="381"/>
            <ac:spMk id="28678" creationId="{17BBD8C2-305C-4418-AC65-C73B0B848329}"/>
          </ac:spMkLst>
        </pc:spChg>
      </pc:sldChg>
      <pc:sldChg chg="modSp mod">
        <pc:chgData name="Jim Lansford" userId="a4fe446c-a46d-4105-b32e-f064615612ff" providerId="ADAL" clId="{668A5752-11C8-43F1-BE9A-C5ABD32148AA}" dt="2023-05-13T15:07:35.306" v="26" actId="20577"/>
        <pc:sldMkLst>
          <pc:docMk/>
          <pc:sldMk cId="0" sldId="394"/>
        </pc:sldMkLst>
        <pc:spChg chg="mod">
          <ac:chgData name="Jim Lansford" userId="a4fe446c-a46d-4105-b32e-f064615612ff" providerId="ADAL" clId="{668A5752-11C8-43F1-BE9A-C5ABD32148AA}" dt="2023-05-13T15:07:35.306" v="26" actId="20577"/>
          <ac:spMkLst>
            <pc:docMk/>
            <pc:sldMk cId="0" sldId="394"/>
            <ac:spMk id="17412" creationId="{296EDD78-84C3-4E11-A20D-1A09A5B2EE44}"/>
          </ac:spMkLst>
        </pc:spChg>
        <pc:spChg chg="mod">
          <ac:chgData name="Jim Lansford" userId="a4fe446c-a46d-4105-b32e-f064615612ff" providerId="ADAL" clId="{668A5752-11C8-43F1-BE9A-C5ABD32148AA}" dt="2023-05-13T15:07:29.617" v="22" actId="20577"/>
          <ac:spMkLst>
            <pc:docMk/>
            <pc:sldMk cId="0" sldId="394"/>
            <ac:spMk id="17413" creationId="{3099FF58-2261-466B-BBEC-6E2B3CE6A0FA}"/>
          </ac:spMkLst>
        </pc:spChg>
      </pc:sldChg>
      <pc:sldChg chg="modSp mod">
        <pc:chgData name="Jim Lansford" userId="a4fe446c-a46d-4105-b32e-f064615612ff" providerId="ADAL" clId="{668A5752-11C8-43F1-BE9A-C5ABD32148AA}" dt="2023-05-13T15:08:13.923" v="48" actId="20577"/>
        <pc:sldMkLst>
          <pc:docMk/>
          <pc:sldMk cId="0" sldId="395"/>
        </pc:sldMkLst>
        <pc:spChg chg="mod">
          <ac:chgData name="Jim Lansford" userId="a4fe446c-a46d-4105-b32e-f064615612ff" providerId="ADAL" clId="{668A5752-11C8-43F1-BE9A-C5ABD32148AA}" dt="2023-05-13T15:08:13.923" v="48" actId="20577"/>
          <ac:spMkLst>
            <pc:docMk/>
            <pc:sldMk cId="0" sldId="395"/>
            <ac:spMk id="19462" creationId="{B8004815-DEEF-4991-9863-C4D400CADE6E}"/>
          </ac:spMkLst>
        </pc:spChg>
        <pc:spChg chg="mod">
          <ac:chgData name="Jim Lansford" userId="a4fe446c-a46d-4105-b32e-f064615612ff" providerId="ADAL" clId="{668A5752-11C8-43F1-BE9A-C5ABD32148AA}" dt="2023-05-13T15:08:08.385" v="44" actId="20577"/>
          <ac:spMkLst>
            <pc:docMk/>
            <pc:sldMk cId="0" sldId="395"/>
            <ac:spMk id="19463" creationId="{014A845C-CDC6-4811-8948-EAB07A9434A5}"/>
          </ac:spMkLst>
        </pc:spChg>
      </pc:sldChg>
      <pc:sldChg chg="modSp mod">
        <pc:chgData name="Jim Lansford" userId="a4fe446c-a46d-4105-b32e-f064615612ff" providerId="ADAL" clId="{668A5752-11C8-43F1-BE9A-C5ABD32148AA}" dt="2023-05-13T15:09:19.976" v="76" actId="20577"/>
        <pc:sldMkLst>
          <pc:docMk/>
          <pc:sldMk cId="0" sldId="398"/>
        </pc:sldMkLst>
        <pc:spChg chg="mod">
          <ac:chgData name="Jim Lansford" userId="a4fe446c-a46d-4105-b32e-f064615612ff" providerId="ADAL" clId="{668A5752-11C8-43F1-BE9A-C5ABD32148AA}" dt="2023-05-13T15:09:19.976" v="76" actId="20577"/>
          <ac:spMkLst>
            <pc:docMk/>
            <pc:sldMk cId="0" sldId="398"/>
            <ac:spMk id="30726" creationId="{3178B0FC-1D22-4D90-ACE3-91AE38FDEC74}"/>
          </ac:spMkLst>
        </pc:spChg>
      </pc:sldChg>
      <pc:sldChg chg="modSp mod">
        <pc:chgData name="Jim Lansford" userId="a4fe446c-a46d-4105-b32e-f064615612ff" providerId="ADAL" clId="{668A5752-11C8-43F1-BE9A-C5ABD32148AA}" dt="2023-05-13T15:08:26.988" v="52" actId="20577"/>
        <pc:sldMkLst>
          <pc:docMk/>
          <pc:sldMk cId="0" sldId="399"/>
        </pc:sldMkLst>
        <pc:spChg chg="mod">
          <ac:chgData name="Jim Lansford" userId="a4fe446c-a46d-4105-b32e-f064615612ff" providerId="ADAL" clId="{668A5752-11C8-43F1-BE9A-C5ABD32148AA}" dt="2023-05-13T15:08:26.988" v="52" actId="20577"/>
          <ac:spMkLst>
            <pc:docMk/>
            <pc:sldMk cId="0" sldId="399"/>
            <ac:spMk id="21509" creationId="{66ABEAA8-6102-42F1-B2B5-D041D51BC3B5}"/>
          </ac:spMkLst>
        </pc:spChg>
      </pc:sldChg>
      <pc:sldChg chg="addSp delSp modSp mod">
        <pc:chgData name="Jim Lansford" userId="a4fe446c-a46d-4105-b32e-f064615612ff" providerId="ADAL" clId="{668A5752-11C8-43F1-BE9A-C5ABD32148AA}" dt="2023-05-13T22:54:50.559" v="297" actId="20577"/>
        <pc:sldMkLst>
          <pc:docMk/>
          <pc:sldMk cId="0" sldId="403"/>
        </pc:sldMkLst>
        <pc:spChg chg="mod">
          <ac:chgData name="Jim Lansford" userId="a4fe446c-a46d-4105-b32e-f064615612ff" providerId="ADAL" clId="{668A5752-11C8-43F1-BE9A-C5ABD32148AA}" dt="2023-05-13T22:54:50.559" v="297" actId="20577"/>
          <ac:spMkLst>
            <pc:docMk/>
            <pc:sldMk cId="0" sldId="403"/>
            <ac:spMk id="31750" creationId="{EA520893-4A80-489E-B0A3-8A8E60F21D8C}"/>
          </ac:spMkLst>
        </pc:spChg>
        <pc:spChg chg="mod">
          <ac:chgData name="Jim Lansford" userId="a4fe446c-a46d-4105-b32e-f064615612ff" providerId="ADAL" clId="{668A5752-11C8-43F1-BE9A-C5ABD32148AA}" dt="2023-05-13T15:09:27.404" v="80" actId="20577"/>
          <ac:spMkLst>
            <pc:docMk/>
            <pc:sldMk cId="0" sldId="403"/>
            <ac:spMk id="32770" creationId="{DA6ECDF6-F963-4A14-B6AD-3DB13CD0B8AE}"/>
          </ac:spMkLst>
        </pc:spChg>
        <pc:spChg chg="mod">
          <ac:chgData name="Jim Lansford" userId="a4fe446c-a46d-4105-b32e-f064615612ff" providerId="ADAL" clId="{668A5752-11C8-43F1-BE9A-C5ABD32148AA}" dt="2023-05-13T15:09:42.587" v="86" actId="20577"/>
          <ac:spMkLst>
            <pc:docMk/>
            <pc:sldMk cId="0" sldId="403"/>
            <ac:spMk id="32772" creationId="{623820E4-BDF1-4FCB-89A7-E3729B2C70DD}"/>
          </ac:spMkLst>
        </pc:spChg>
        <pc:graphicFrameChg chg="add del mod">
          <ac:chgData name="Jim Lansford" userId="a4fe446c-a46d-4105-b32e-f064615612ff" providerId="ADAL" clId="{668A5752-11C8-43F1-BE9A-C5ABD32148AA}" dt="2023-05-13T15:17:26.559" v="264"/>
          <ac:graphicFrameMkLst>
            <pc:docMk/>
            <pc:sldMk cId="0" sldId="403"/>
            <ac:graphicFrameMk id="2" creationId="{4B652DE5-7233-8B1A-FFCC-9F7D970AFBEC}"/>
          </ac:graphicFrameMkLst>
        </pc:graphicFrameChg>
      </pc:sldChg>
      <pc:sldChg chg="del">
        <pc:chgData name="Jim Lansford" userId="a4fe446c-a46d-4105-b32e-f064615612ff" providerId="ADAL" clId="{668A5752-11C8-43F1-BE9A-C5ABD32148AA}" dt="2023-05-13T15:07:15.485" v="18" actId="47"/>
        <pc:sldMkLst>
          <pc:docMk/>
          <pc:sldMk cId="1968720319" sldId="2366"/>
        </pc:sldMkLst>
      </pc:sldChg>
      <pc:sldChg chg="modSp add mod">
        <pc:chgData name="Jim Lansford" userId="a4fe446c-a46d-4105-b32e-f064615612ff" providerId="ADAL" clId="{668A5752-11C8-43F1-BE9A-C5ABD32148AA}" dt="2023-05-13T15:07:04.796" v="17" actId="20577"/>
        <pc:sldMkLst>
          <pc:docMk/>
          <pc:sldMk cId="1714843527" sldId="2367"/>
        </pc:sldMkLst>
        <pc:spChg chg="mod">
          <ac:chgData name="Jim Lansford" userId="a4fe446c-a46d-4105-b32e-f064615612ff" providerId="ADAL" clId="{668A5752-11C8-43F1-BE9A-C5ABD32148AA}" dt="2023-05-13T15:07:00.141" v="14"/>
          <ac:spMkLst>
            <pc:docMk/>
            <pc:sldMk cId="1714843527" sldId="2367"/>
            <ac:spMk id="5" creationId="{00000000-0000-0000-0000-000000000000}"/>
          </ac:spMkLst>
        </pc:spChg>
        <pc:spChg chg="mod">
          <ac:chgData name="Jim Lansford" userId="a4fe446c-a46d-4105-b32e-f064615612ff" providerId="ADAL" clId="{668A5752-11C8-43F1-BE9A-C5ABD32148AA}" dt="2023-05-13T15:07:04.796" v="17" actId="20577"/>
          <ac:spMkLst>
            <pc:docMk/>
            <pc:sldMk cId="1714843527" sldId="2367"/>
            <ac:spMk id="6" creationId="{00000000-0000-0000-0000-000000000000}"/>
          </ac:spMkLst>
        </pc:spChg>
      </pc:sldChg>
      <pc:sldMasterChg chg="modSp mod">
        <pc:chgData name="Jim Lansford" userId="a4fe446c-a46d-4105-b32e-f064615612ff" providerId="ADAL" clId="{668A5752-11C8-43F1-BE9A-C5ABD32148AA}" dt="2023-05-13T15:05:56.571" v="9" actId="20577"/>
        <pc:sldMasterMkLst>
          <pc:docMk/>
          <pc:sldMasterMk cId="0" sldId="2147483648"/>
        </pc:sldMasterMkLst>
        <pc:spChg chg="mod">
          <ac:chgData name="Jim Lansford" userId="a4fe446c-a46d-4105-b32e-f064615612ff" providerId="ADAL" clId="{668A5752-11C8-43F1-BE9A-C5ABD32148AA}" dt="2023-05-13T15:05:51.478" v="3" actId="20577"/>
          <ac:spMkLst>
            <pc:docMk/>
            <pc:sldMasterMk cId="0" sldId="2147483648"/>
            <ac:spMk id="1028" creationId="{1CADB04A-8BC5-4077-AD64-B68ADEED3033}"/>
          </ac:spMkLst>
        </pc:spChg>
        <pc:spChg chg="mod">
          <ac:chgData name="Jim Lansford" userId="a4fe446c-a46d-4105-b32e-f064615612ff" providerId="ADAL" clId="{668A5752-11C8-43F1-BE9A-C5ABD32148AA}" dt="2023-05-13T15:05:56.571" v="9"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May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802.11-23/0578r0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3/11-23-0445-00-0wng-wng-meeting-minutes-2023-march-atlanta-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2023-5-16</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388836979"/>
              </p:ext>
            </p:extLst>
          </p:nvPr>
        </p:nvGraphicFramePr>
        <p:xfrm>
          <a:off x="1928813" y="2600325"/>
          <a:ext cx="8286750" cy="2357438"/>
        </p:xfrm>
        <a:graphic>
          <a:graphicData uri="http://schemas.openxmlformats.org/presentationml/2006/ole">
            <mc:AlternateContent xmlns:mc="http://schemas.openxmlformats.org/markup-compatibility/2006">
              <mc:Choice xmlns:v="urn:schemas-microsoft-com:vml" Requires="v">
                <p:oleObj name="Document" r:id="rId3" imgW="8135923" imgH="2317460" progId="Word.Document.8">
                  <p:embed/>
                </p:oleObj>
              </mc:Choice>
              <mc:Fallback>
                <p:oleObj name="Document" r:id="rId3" imgW="8135923" imgH="2317460"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28813" y="2600325"/>
                        <a:ext cx="8286750"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2023</a:t>
            </a:r>
            <a:endParaRPr lang="en-GB" dirty="0"/>
          </a:p>
        </p:txBody>
      </p:sp>
    </p:spTree>
    <p:extLst>
      <p:ext uri="{BB962C8B-B14F-4D97-AF65-F5344CB8AC3E}">
        <p14:creationId xmlns:p14="http://schemas.microsoft.com/office/powerpoint/2010/main" val="1714843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16 May 2023, 0800-1000 US Eastern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March:</a:t>
            </a:r>
          </a:p>
          <a:p>
            <a:pPr marL="1181100" lvl="2" indent="-381000">
              <a:spcBef>
                <a:spcPts val="0"/>
              </a:spcBef>
              <a:defRPr/>
            </a:pPr>
            <a:r>
              <a:rPr lang="en-GB" altLang="en-US" dirty="0">
                <a:hlinkClick r:id="rId3"/>
              </a:rPr>
              <a:t>https://mentor.ieee.org/802.11/dcn/23/11-23-0445-00-0wng-wng-meeting-minutes-2023-march-atlanta-meeting.docx</a:t>
            </a:r>
            <a:r>
              <a:rPr lang="en-GB" altLang="en-US" dirty="0"/>
              <a:t> </a:t>
            </a:r>
          </a:p>
          <a:p>
            <a:pPr marL="438150" indent="-381000">
              <a:spcBef>
                <a:spcPts val="0"/>
              </a:spcBef>
              <a:defRPr/>
            </a:pPr>
            <a:r>
              <a:rPr lang="en-GB" altLang="en-US" dirty="0"/>
              <a:t>Presentations</a:t>
            </a:r>
          </a:p>
          <a:p>
            <a:pPr marL="857250" lvl="1" indent="-457200">
              <a:spcBef>
                <a:spcPts val="0"/>
              </a:spcBef>
              <a:defRPr/>
            </a:pPr>
            <a:r>
              <a:rPr lang="en-US" sz="1800" dirty="0"/>
              <a:t>“Babel for 802.11 Mesh,” Donald E. Eastlake 3rd (</a:t>
            </a:r>
            <a:r>
              <a:rPr lang="en-US" sz="1800" dirty="0" err="1"/>
              <a:t>Futurewei</a:t>
            </a:r>
            <a:r>
              <a:rPr lang="en-US" sz="1800" dirty="0"/>
              <a:t> Technologies)</a:t>
            </a:r>
          </a:p>
          <a:p>
            <a:pPr marL="857250" lvl="1" indent="-457200">
              <a:spcBef>
                <a:spcPts val="0"/>
              </a:spcBef>
              <a:defRPr/>
            </a:pPr>
            <a:r>
              <a:rPr lang="en-US" sz="1800" dirty="0"/>
              <a:t>“WLAN Backhaul Options,” Andy Shen (</a:t>
            </a:r>
            <a:r>
              <a:rPr lang="en-US" sz="1800" dirty="0" err="1"/>
              <a:t>Futurewei</a:t>
            </a:r>
            <a:r>
              <a:rPr lang="en-US" sz="1800" dirty="0"/>
              <a:t>)</a:t>
            </a:r>
          </a:p>
          <a:p>
            <a:pPr marL="857250" lvl="1" indent="-457200">
              <a:spcBef>
                <a:spcPts val="0"/>
              </a:spcBef>
              <a:defRPr/>
            </a:pPr>
            <a:r>
              <a:rPr lang="en-US" sz="1800" dirty="0"/>
              <a:t>“</a:t>
            </a:r>
            <a:r>
              <a:rPr lang="pl-PL" sz="1800" dirty="0"/>
              <a:t>S1G+ UL MU-MIMO</a:t>
            </a:r>
            <a:r>
              <a:rPr lang="en-US" sz="1800" dirty="0"/>
              <a:t>,”</a:t>
            </a:r>
            <a:r>
              <a:rPr lang="pl-PL" sz="1800" dirty="0"/>
              <a:t> Dave Halasz (Morse Micro)</a:t>
            </a:r>
            <a:endParaRPr lang="en-US" sz="1800" dirty="0"/>
          </a:p>
          <a:p>
            <a:pPr marL="457200" indent="-457200">
              <a:lnSpc>
                <a:spcPct val="120000"/>
              </a:lnSpc>
              <a:spcBef>
                <a:spcPts val="0"/>
              </a:spcBef>
              <a:defRPr/>
            </a:pPr>
            <a:r>
              <a:rPr lang="en-US" altLang="en-US" dirty="0"/>
              <a:t>Plans for July 2023</a:t>
            </a:r>
          </a:p>
          <a:p>
            <a:pPr marL="857250" lvl="1" indent="-457200" eaLnBrk="1" hangingPunct="1">
              <a:lnSpc>
                <a:spcPct val="120000"/>
              </a:lnSpc>
              <a:spcBef>
                <a:spcPts val="0"/>
              </a:spcBef>
              <a:defRPr/>
            </a:pPr>
            <a:r>
              <a:rPr lang="en-US" altLang="en-US"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May</a:t>
            </a:r>
            <a:r>
              <a:rPr lang="en-GB" altLang="en-US" sz="3200" dirty="0"/>
              <a:t> 2023</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March 2023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16 May 2023, 0800-1000 US Eastern Time</a:t>
            </a:r>
          </a:p>
          <a:p>
            <a:pPr marL="457200" indent="-457200" eaLnBrk="1" hangingPunct="1">
              <a:lnSpc>
                <a:spcPct val="90000"/>
              </a:lnSpc>
              <a:defRPr/>
            </a:pPr>
            <a:r>
              <a:rPr lang="en-US" altLang="en-US" sz="2000" dirty="0"/>
              <a:t>Plans for July 2023</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dirty="0">
                <a:solidFill>
                  <a:srgbClr val="000000"/>
                </a:solidFill>
                <a:ea typeface="MS Gothic" panose="020B0609070205080204" pitchFamily="49" charset="-128"/>
                <a:cs typeface="Arial Unicode MS"/>
              </a:rPr>
              <a:t>Jim Lansford, Chair (Qualcomm)</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43242</TotalTime>
  <Words>1397</Words>
  <Application>Microsoft Office PowerPoint</Application>
  <PresentationFormat>Widescreen</PresentationFormat>
  <Paragraphs>179</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May IEEE 802 wireless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1268</cp:revision>
  <cp:lastPrinted>1998-02-10T13:28:06Z</cp:lastPrinted>
  <dcterms:created xsi:type="dcterms:W3CDTF">2004-12-02T14:01:45Z</dcterms:created>
  <dcterms:modified xsi:type="dcterms:W3CDTF">2023-05-13T22:55:20Z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