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52" r:id="rId22"/>
    <p:sldId id="1254" r:id="rId23"/>
    <p:sldId id="1244" r:id="rId24"/>
    <p:sldId id="1245" r:id="rId25"/>
    <p:sldId id="1251" r:id="rId26"/>
    <p:sldId id="1255" r:id="rId2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5" d="100"/>
          <a:sy n="65" d="100"/>
        </p:scale>
        <p:origin x="70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April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April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April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/0577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2023-04-27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739"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942" y="685800"/>
            <a:ext cx="10820116" cy="1065213"/>
          </a:xfrm>
        </p:spPr>
        <p:txBody>
          <a:bodyPr/>
          <a:lstStyle/>
          <a:p>
            <a:r>
              <a:rPr lang="en-US" sz="3200" dirty="0"/>
              <a:t>Registration for the May IEEE 802 wireless interim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May IEEE 802 wireless interim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https://web.cvent.com/event/c8c74da9-42ef-4650-bbf6-d33d40c6bedc/summary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endParaRPr 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a:t>
            </a:r>
            <a:r>
              <a:rPr lang="en-US" altLang="zh-CN" sz="3200" dirty="0" smtClean="0"/>
              <a:t>SG </a:t>
            </a:r>
            <a:r>
              <a:rPr lang="en-US" altLang="zh-CN" sz="3200" dirty="0" smtClean="0"/>
              <a:t>Meeting Plan during the </a:t>
            </a:r>
            <a:r>
              <a:rPr lang="en-US" altLang="zh-CN" sz="3200" dirty="0" smtClean="0"/>
              <a:t>May Interim </a:t>
            </a:r>
            <a:r>
              <a:rPr lang="en-US" altLang="zh-CN" sz="3200" dirty="0" smtClean="0"/>
              <a:t>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15</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endParaRPr lang="en-US" altLang="zh-CN" sz="2800" dirty="0" smtClean="0">
              <a:solidFill>
                <a:schemeClr val="tx1"/>
              </a:solidFill>
              <a:cs typeface="+mn-ea"/>
              <a:sym typeface="+mn-ea"/>
            </a:endParaRPr>
          </a:p>
          <a:p>
            <a:pPr lvl="1">
              <a:lnSpc>
                <a:spcPct val="120000"/>
              </a:lnSpc>
              <a:spcAft>
                <a:spcPts val="600"/>
              </a:spcAft>
              <a:buFont typeface="Arial" panose="020B0604020202020204" pitchFamily="34" charset="0"/>
              <a:buChar char="•"/>
            </a:pPr>
            <a:endParaRPr lang="en-US" altLang="zh-CN" sz="32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17</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10:30 </a:t>
            </a:r>
            <a:r>
              <a:rPr lang="en-US" altLang="zh-CN" sz="2800" dirty="0" smtClean="0">
                <a:solidFill>
                  <a:schemeClr val="tx1"/>
                </a:solidFill>
                <a:cs typeface="+mn-ea"/>
                <a:sym typeface="+mn-ea"/>
              </a:rPr>
              <a:t>~ </a:t>
            </a:r>
            <a:r>
              <a:rPr lang="en-US" altLang="zh-CN" sz="2800" dirty="0" smtClean="0">
                <a:solidFill>
                  <a:schemeClr val="tx1"/>
                </a:solidFill>
                <a:cs typeface="+mn-ea"/>
                <a:sym typeface="+mn-ea"/>
              </a:rPr>
              <a:t>12:30</a:t>
            </a:r>
            <a:r>
              <a:rPr lang="en-US" altLang="zh-CN" sz="2800" dirty="0" smtClean="0">
                <a:solidFill>
                  <a:schemeClr val="tx1"/>
                </a:solidFill>
                <a:cs typeface="+mn-ea"/>
                <a:sym typeface="+mn-ea"/>
              </a:rPr>
              <a:t>, </a:t>
            </a:r>
            <a:r>
              <a:rPr lang="en-US" altLang="zh-CN" sz="2800" dirty="0" smtClean="0">
                <a:solidFill>
                  <a:schemeClr val="tx1"/>
                </a:solidFill>
                <a:cs typeface="+mn-ea"/>
                <a:sym typeface="+mn-ea"/>
              </a:rPr>
              <a:t>mixed mode</a:t>
            </a:r>
            <a:endParaRPr lang="en-US" altLang="zh-CN" sz="2800" dirty="0" smtClean="0">
              <a:solidFill>
                <a:schemeClr val="tx1"/>
              </a:solidFill>
              <a:cs typeface="+mn-ea"/>
              <a:sym typeface="+mn-ea"/>
            </a:endParaRPr>
          </a:p>
          <a:p>
            <a:pPr lvl="1">
              <a:lnSpc>
                <a:spcPct val="120000"/>
              </a:lnSpc>
              <a:spcAft>
                <a:spcPts val="600"/>
              </a:spcAft>
              <a:buFont typeface="Arial" panose="020B0604020202020204" pitchFamily="34" charset="0"/>
              <a:buChar char="•"/>
            </a:pPr>
            <a:endParaRPr lang="en-US" sz="3200" dirty="0" smtClean="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18</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smtClean="0">
                <a:solidFill>
                  <a:schemeClr val="tx1"/>
                </a:solidFill>
                <a:cs typeface="+mn-ea"/>
                <a:sym typeface="+mn-ea"/>
              </a:rPr>
              <a:t>(Thursday), </a:t>
            </a:r>
            <a:r>
              <a:rPr lang="en-US" altLang="zh-CN" sz="2800" dirty="0" smtClean="0">
                <a:solidFill>
                  <a:schemeClr val="tx1"/>
                </a:solidFill>
                <a:cs typeface="+mn-ea"/>
                <a:sym typeface="+mn-ea"/>
              </a:rPr>
              <a:t>13:30 </a:t>
            </a:r>
            <a:r>
              <a:rPr lang="en-US" altLang="zh-CN" sz="2800" dirty="0">
                <a:solidFill>
                  <a:schemeClr val="tx1"/>
                </a:solidFill>
                <a:cs typeface="+mn-ea"/>
                <a:sym typeface="+mn-ea"/>
              </a:rPr>
              <a:t>~ </a:t>
            </a:r>
            <a:r>
              <a:rPr lang="en-US" altLang="zh-CN" sz="2800" dirty="0" smtClean="0">
                <a:solidFill>
                  <a:schemeClr val="tx1"/>
                </a:solidFill>
                <a:cs typeface="+mn-ea"/>
                <a:sym typeface="+mn-ea"/>
              </a:rPr>
              <a:t>15:30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endParaRPr lang="en-US" altLang="zh-CN" sz="2800" dirty="0">
              <a:solidFill>
                <a:schemeClr val="tx1"/>
              </a:solidFill>
              <a:cs typeface="+mn-ea"/>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a:noFill/>
        </p:spPr>
        <p:txBody>
          <a:bodyPr>
            <a:normAutofit/>
          </a:bodyPr>
          <a:lstStyle/>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TBC</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smtClean="0">
                <a:solidFill>
                  <a:srgbClr val="0000FF"/>
                </a:solidFill>
                <a:latin typeface="Arial Black" panose="020B0A04020102020204" pitchFamily="34" charset="0"/>
              </a:rPr>
              <a:t>SG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a:t>
            </a:r>
            <a:r>
              <a:rPr lang="en-US" sz="3200" dirty="0" smtClean="0">
                <a:solidFill>
                  <a:srgbClr val="0000FF"/>
                </a:solidFill>
                <a:latin typeface="Arial Black" panose="020B0A04020102020204" pitchFamily="34" charset="0"/>
              </a:rPr>
              <a:t>May Interim </a:t>
            </a:r>
            <a:r>
              <a:rPr lang="en-US" sz="3200" dirty="0" smtClean="0">
                <a:solidFill>
                  <a:srgbClr val="0000FF"/>
                </a:solidFill>
                <a:latin typeface="Arial Black" panose="020B0A04020102020204" pitchFamily="34" charset="0"/>
              </a:rPr>
              <a:t>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p>
          <a:p>
            <a:pPr>
              <a:lnSpc>
                <a:spcPct val="90000"/>
              </a:lnSpc>
              <a:buNone/>
              <a:defRPr/>
            </a:pPr>
            <a:r>
              <a:rPr lang="en-US" altLang="en-US" sz="2000" kern="0" dirty="0">
                <a:latin typeface="Arial" panose="020B0604020202020204" pitchFamily="34" charset="0"/>
              </a:rPr>
              <a:t>	</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a:t>
            </a:r>
            <a:r>
              <a:rPr lang="en-GB" altLang="en-US" dirty="0" smtClean="0"/>
              <a:t>SG </a:t>
            </a:r>
            <a:r>
              <a:rPr lang="en-GB" altLang="en-US" dirty="0" smtClean="0"/>
              <a:t>kick-off brief and timeline plan</a:t>
            </a:r>
          </a:p>
          <a:p>
            <a:pPr lvl="0" eaLnBrk="0" hangingPunct="0">
              <a:defRPr/>
            </a:pPr>
            <a:r>
              <a:rPr lang="en-GB" altLang="en-US" dirty="0" smtClean="0"/>
              <a:t>AMP SG leadership election (Vice Chair and Secretary)</a:t>
            </a:r>
            <a:endParaRPr lang="en-GB" altLang="en-US" dirty="0"/>
          </a:p>
          <a:p>
            <a:pPr eaLnBrk="0" hangingPunct="0">
              <a:defRPr/>
            </a:pPr>
            <a:r>
              <a:rPr lang="en-US" altLang="en-GB" dirty="0" smtClean="0"/>
              <a:t>Contribution discussion</a:t>
            </a:r>
          </a:p>
          <a:p>
            <a:pPr lvl="1" eaLnBrk="0" hangingPunct="0">
              <a:buFontTx/>
              <a:buChar char="–"/>
              <a:defRPr/>
            </a:pPr>
            <a:r>
              <a:rPr lang="en-US" altLang="zh-CN" dirty="0" smtClean="0"/>
              <a:t>TBD</a:t>
            </a:r>
            <a:endParaRPr lang="en-US" altLang="en-US" dirty="0"/>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a:t>
            </a:r>
            <a:r>
              <a:rPr lang="en-US" altLang="zh-CN" sz="2800" dirty="0" smtClean="0"/>
              <a:t>SG Kickoff Brief and Timeline Plan</a:t>
            </a:r>
            <a:endParaRPr lang="zh-CN" altLang="en-US" sz="2800" dirty="0"/>
          </a:p>
        </p:txBody>
      </p:sp>
      <p:sp>
        <p:nvSpPr>
          <p:cNvPr id="3" name="内容占位符 2"/>
          <p:cNvSpPr>
            <a:spLocks noGrp="1"/>
          </p:cNvSpPr>
          <p:nvPr>
            <p:ph idx="1"/>
          </p:nvPr>
        </p:nvSpPr>
        <p:spPr>
          <a:xfrm>
            <a:off x="914400" y="1828843"/>
            <a:ext cx="10361613" cy="2971722"/>
          </a:xfrm>
        </p:spPr>
        <p:txBody>
          <a:bodyPr>
            <a:normAutofit/>
          </a:bodyPr>
          <a:lstStyle/>
          <a:p>
            <a:pPr marL="285750">
              <a:lnSpc>
                <a:spcPct val="120000"/>
              </a:lnSpc>
              <a:spcAft>
                <a:spcPts val="600"/>
              </a:spcAft>
              <a:buFontTx/>
              <a:buChar char="-"/>
              <a:defRPr/>
            </a:pPr>
            <a:r>
              <a:rPr lang="en-US" altLang="zh-CN" sz="1600" dirty="0" smtClean="0">
                <a:sym typeface="+mn-ea"/>
              </a:rPr>
              <a:t>The formation of AMP TIG was approved at the 2022 May session and AMP TIG kickoff during 2022 Jul session</a:t>
            </a:r>
          </a:p>
          <a:p>
            <a:pPr marL="285750">
              <a:lnSpc>
                <a:spcPct val="120000"/>
              </a:lnSpc>
              <a:spcAft>
                <a:spcPts val="600"/>
              </a:spcAft>
              <a:buFontTx/>
              <a:buChar char="-"/>
              <a:defRPr/>
            </a:pPr>
            <a:r>
              <a:rPr lang="en-US" altLang="zh-CN" sz="1600" dirty="0" smtClean="0">
                <a:sym typeface="+mn-ea"/>
              </a:rPr>
              <a:t>The AMP TIG completed its work in 2023 Mar session and decided to move forward to develop PAR/CSD.</a:t>
            </a:r>
          </a:p>
          <a:p>
            <a:pPr marL="285750">
              <a:lnSpc>
                <a:spcPct val="120000"/>
              </a:lnSpc>
              <a:spcAft>
                <a:spcPts val="600"/>
              </a:spcAft>
              <a:buFontTx/>
              <a:buChar char="-"/>
              <a:defRPr/>
            </a:pPr>
            <a:r>
              <a:rPr lang="en-US" altLang="zh-CN" sz="1600" dirty="0" smtClean="0">
                <a:sym typeface="+mn-ea"/>
              </a:rPr>
              <a:t>The formation of AMP SG was approved by EC in Mar 2023 and the task of AMP SG is to develop AMP PAR/CSD.</a:t>
            </a:r>
            <a:endParaRPr lang="en-US" altLang="zh-CN" sz="1600" dirty="0">
              <a:sym typeface="+mn-ea"/>
            </a:endParaRPr>
          </a:p>
          <a:p>
            <a:pPr marL="285750">
              <a:lnSpc>
                <a:spcPct val="120000"/>
              </a:lnSpc>
              <a:spcAft>
                <a:spcPts val="600"/>
              </a:spcAft>
              <a:buFontTx/>
              <a:buChar char="-"/>
              <a:defRPr/>
            </a:pPr>
            <a:r>
              <a:rPr lang="en-US" altLang="zh-CN" sz="1600" dirty="0" smtClean="0"/>
              <a:t>The AMP SG is formed with the intent of creating a PAR and CSD</a:t>
            </a:r>
            <a:endParaRPr lang="en-US" altLang="zh-CN" sz="1600" dirty="0"/>
          </a:p>
          <a:p>
            <a:pPr marL="586105" lvl="1">
              <a:lnSpc>
                <a:spcPct val="120000"/>
              </a:lnSpc>
              <a:spcAft>
                <a:spcPts val="600"/>
              </a:spcAft>
              <a:buFontTx/>
              <a:buChar char="-"/>
            </a:pPr>
            <a:r>
              <a:rPr lang="en-US" sz="1300" dirty="0"/>
              <a:t>The Study Group will investigate MAC and PHY capabilities to enable 802.11 WLAN support of ultra-low complexity and ultra-low power consumption (e.g. less than one </a:t>
            </a:r>
            <a:r>
              <a:rPr lang="en-US" sz="1300" dirty="0" err="1"/>
              <a:t>milliwatt</a:t>
            </a:r>
            <a:r>
              <a:rPr lang="en-US" sz="1300" dirty="0"/>
              <a:t>) devices powered by ambient power source</a:t>
            </a:r>
            <a:r>
              <a:rPr lang="en-US" sz="1300" dirty="0">
                <a:solidFill>
                  <a:schemeClr val="tx1"/>
                </a:solidFill>
              </a:rPr>
              <a:t>, and reuse existing 802.11 features as much as possible, with a target start of the task group in Jan </a:t>
            </a:r>
            <a:r>
              <a:rPr lang="en-US" sz="1300" dirty="0" smtClean="0">
                <a:solidFill>
                  <a:schemeClr val="tx1"/>
                </a:solidFill>
              </a:rPr>
              <a:t>2024</a:t>
            </a:r>
            <a:endParaRPr lang="en-US" altLang="zh-CN" sz="13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April</a:t>
            </a:r>
            <a:r>
              <a:rPr lang="en-US" altLang="zh-CN" dirty="0" smtClean="0"/>
              <a:t> </a:t>
            </a:r>
            <a:r>
              <a:rPr lang="en-US" altLang="zh-CN" dirty="0" smtClean="0"/>
              <a:t>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943534"/>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6070974"/>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6070974"/>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6070974"/>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6070973"/>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6075443"/>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892958"/>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86733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892892"/>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900073"/>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89966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5250569"/>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5257822" y="5250569"/>
            <a:ext cx="1538209" cy="461665"/>
          </a:xfrm>
          <a:prstGeom prst="rect">
            <a:avLst/>
          </a:prstGeom>
          <a:noFill/>
        </p:spPr>
        <p:txBody>
          <a:bodyPr wrap="square" rtlCol="0">
            <a:spAutoFit/>
          </a:bodyPr>
          <a:lstStyle/>
          <a:p>
            <a:r>
              <a:rPr lang="en-US" dirty="0" smtClean="0"/>
              <a:t>PAR/CSD submitted to EC for review</a:t>
            </a:r>
            <a:endParaRPr lang="en-US" dirty="0"/>
          </a:p>
        </p:txBody>
      </p:sp>
      <p:sp>
        <p:nvSpPr>
          <p:cNvPr id="21" name="文本框 20"/>
          <p:cNvSpPr txBox="1"/>
          <p:nvPr/>
        </p:nvSpPr>
        <p:spPr>
          <a:xfrm>
            <a:off x="7467564" y="5250569"/>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435235"/>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5250569"/>
            <a:ext cx="990574" cy="461665"/>
          </a:xfrm>
          <a:prstGeom prst="rect">
            <a:avLst/>
          </a:prstGeom>
          <a:noFill/>
        </p:spPr>
        <p:txBody>
          <a:bodyPr wrap="square" rtlCol="0">
            <a:spAutoFit/>
          </a:bodyPr>
          <a:lstStyle/>
          <a:p>
            <a:r>
              <a:rPr lang="en-US" dirty="0" smtClean="0"/>
              <a:t>PAR/CSD development</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AMP SG Leadership Election – Vice Chair</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smtClean="0"/>
              <a:t>Approve [   ] as the </a:t>
            </a:r>
            <a:r>
              <a:rPr lang="en-GB" altLang="en-US" dirty="0"/>
              <a:t>V</a:t>
            </a:r>
            <a:r>
              <a:rPr lang="en-GB" altLang="en-US" dirty="0" smtClean="0"/>
              <a:t>ice Chair of AMP SG</a:t>
            </a:r>
          </a:p>
          <a:p>
            <a:pPr lvl="0" eaLnBrk="0" hangingPunct="0">
              <a:defRPr/>
            </a:pPr>
            <a:endParaRPr lang="en-GB" altLang="en-US" dirty="0"/>
          </a:p>
          <a:p>
            <a:pPr lvl="0" eaLnBrk="0" hangingPunct="0">
              <a:defRPr/>
            </a:pPr>
            <a:endParaRPr lang="en-GB" altLang="en-US" dirty="0" smtClean="0"/>
          </a:p>
          <a:p>
            <a:pPr lvl="0" eaLnBrk="0" hangingPunct="0">
              <a:defRPr/>
            </a:pPr>
            <a:r>
              <a:rPr lang="en-GB" altLang="en-US" dirty="0" smtClean="0"/>
              <a:t>YES</a:t>
            </a:r>
          </a:p>
          <a:p>
            <a:pPr lvl="0" eaLnBrk="0" hangingPunct="0">
              <a:defRPr/>
            </a:pPr>
            <a:r>
              <a:rPr lang="en-GB" altLang="en-US" dirty="0" smtClean="0"/>
              <a:t>NO</a:t>
            </a:r>
          </a:p>
          <a:p>
            <a:pPr lvl="0" eaLnBrk="0" hangingPunct="0">
              <a:defRPr/>
            </a:pPr>
            <a:r>
              <a:rPr lang="en-GB" altLang="en-US" dirty="0" smtClean="0"/>
              <a:t>ABSTAIN</a:t>
            </a:r>
          </a:p>
          <a:p>
            <a:pPr marL="0" lvl="0" indent="0" eaLnBrk="0" hangingPunct="0">
              <a:buNone/>
              <a:defRPr/>
            </a:pPr>
            <a:endParaRPr lang="en-GB" altLang="en-US" dirty="0" smtClean="0"/>
          </a:p>
          <a:p>
            <a:pPr marL="0" lvl="0" indent="0" eaLnBrk="0" hangingPunct="0">
              <a:buNone/>
              <a:defRPr/>
            </a:pPr>
            <a:r>
              <a:rPr lang="en-GB" altLang="en-US" dirty="0" smtClean="0"/>
              <a:t>Result:</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741045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AMP SG Leadership Election – Secretary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smtClean="0"/>
              <a:t>Approve [   ] as the Secretary of AMP SG</a:t>
            </a:r>
          </a:p>
          <a:p>
            <a:pPr lvl="0" eaLnBrk="0" hangingPunct="0">
              <a:defRPr/>
            </a:pPr>
            <a:endParaRPr lang="en-GB" altLang="en-US" dirty="0"/>
          </a:p>
          <a:p>
            <a:pPr lvl="0" eaLnBrk="0" hangingPunct="0">
              <a:defRPr/>
            </a:pPr>
            <a:endParaRPr lang="en-GB" altLang="en-US" dirty="0" smtClean="0"/>
          </a:p>
          <a:p>
            <a:pPr lvl="0" eaLnBrk="0" hangingPunct="0">
              <a:defRPr/>
            </a:pPr>
            <a:r>
              <a:rPr lang="en-GB" altLang="en-US" dirty="0" smtClean="0"/>
              <a:t>YES</a:t>
            </a:r>
          </a:p>
          <a:p>
            <a:pPr lvl="0" eaLnBrk="0" hangingPunct="0">
              <a:defRPr/>
            </a:pPr>
            <a:r>
              <a:rPr lang="en-GB" altLang="en-US" dirty="0" smtClean="0"/>
              <a:t>NO</a:t>
            </a:r>
          </a:p>
          <a:p>
            <a:pPr lvl="0" eaLnBrk="0" hangingPunct="0">
              <a:defRPr/>
            </a:pPr>
            <a:r>
              <a:rPr lang="en-GB" altLang="en-US" dirty="0" smtClean="0"/>
              <a:t>ABSTAIN</a:t>
            </a:r>
          </a:p>
          <a:p>
            <a:pPr marL="0" lvl="0" indent="0" eaLnBrk="0" hangingPunct="0">
              <a:buNone/>
              <a:defRPr/>
            </a:pPr>
            <a:endParaRPr lang="en-GB" altLang="en-US" dirty="0" smtClean="0"/>
          </a:p>
          <a:p>
            <a:pPr marL="0" lvl="0" indent="0" eaLnBrk="0" hangingPunct="0">
              <a:buNone/>
              <a:defRPr/>
            </a:pPr>
            <a:r>
              <a:rPr lang="en-GB" altLang="en-US" dirty="0" smtClean="0"/>
              <a:t>Result:</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9753434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a:t>
            </a:r>
            <a:r>
              <a:rPr lang="en-US" sz="3200" dirty="0" smtClean="0">
                <a:solidFill>
                  <a:srgbClr val="0000FF"/>
                </a:solidFill>
                <a:latin typeface="Arial Black" panose="020B0A04020102020204" pitchFamily="34" charset="0"/>
              </a:rPr>
              <a:t>May Interim </a:t>
            </a:r>
            <a:r>
              <a:rPr lang="en-US" sz="3200" dirty="0" smtClean="0">
                <a:solidFill>
                  <a:srgbClr val="0000FF"/>
                </a:solidFill>
                <a:latin typeface="Arial Black" panose="020B0A04020102020204" pitchFamily="34" charset="0"/>
              </a:rPr>
              <a:t>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GB" dirty="0" smtClean="0"/>
              <a:t>TBD  </a:t>
            </a:r>
            <a:endParaRPr lang="en-US" altLang="en-GB"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a:t>
            </a:r>
            <a:r>
              <a:rPr lang="en-US" sz="3200" dirty="0" smtClean="0">
                <a:solidFill>
                  <a:srgbClr val="0000FF"/>
                </a:solidFill>
                <a:latin typeface="Arial Black" panose="020B0A04020102020204" pitchFamily="34" charset="0"/>
              </a:rPr>
              <a:t>May Interim </a:t>
            </a:r>
            <a:r>
              <a:rPr lang="en-US" sz="3200" dirty="0" smtClean="0">
                <a:solidFill>
                  <a:srgbClr val="0000FF"/>
                </a:solidFill>
                <a:latin typeface="Arial Black" panose="020B0A04020102020204" pitchFamily="34" charset="0"/>
              </a:rPr>
              <a:t>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7903029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GB" dirty="0" smtClean="0"/>
              <a:t>TBD  </a:t>
            </a:r>
            <a:endParaRPr lang="en-US" altLang="en-GB" dirty="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20655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148894</TotalTime>
  <Words>2009</Words>
  <Application>Microsoft Office PowerPoint</Application>
  <PresentationFormat>宽屏</PresentationFormat>
  <Paragraphs>326</Paragraphs>
  <Slides>26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26</vt:i4>
      </vt:variant>
    </vt:vector>
  </HeadingPairs>
  <TitlesOfParts>
    <vt:vector size="37"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May IEEE 802 wireless interim session</vt:lpstr>
      <vt:lpstr>AMP SG Meeting Plan during the May Interim Week</vt:lpstr>
      <vt:lpstr>Submission List (Call for submissions)</vt:lpstr>
      <vt:lpstr>IEEE 802.11 AMP SG Meeting During IEEE 802.11 May Interim 2023</vt:lpstr>
      <vt:lpstr>PowerPoint 演示文稿</vt:lpstr>
      <vt:lpstr>AMP SG Kickoff Brief and Timeline Plan</vt:lpstr>
      <vt:lpstr>PowerPoint 演示文稿</vt:lpstr>
      <vt:lpstr>PowerPoint 演示文稿</vt:lpstr>
      <vt:lpstr>IEEE 802.11 AMP SG Meeting During IEEE 802.11 May Interim 2023</vt:lpstr>
      <vt:lpstr>PowerPoint 演示文稿</vt:lpstr>
      <vt:lpstr>IEEE 802.11 AMP SG Meeting During IEEE 802.11 May Interim 2023</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5607</cp:revision>
  <cp:lastPrinted>2014-11-04T15:04:00Z</cp:lastPrinted>
  <dcterms:created xsi:type="dcterms:W3CDTF">2007-04-17T18:10:00Z</dcterms:created>
  <dcterms:modified xsi:type="dcterms:W3CDTF">2023-04-27T13:43:08Z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