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70" r:id="rId21"/>
    <p:sldId id="2367"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79" d="100"/>
          <a:sy n="79" d="100"/>
        </p:scale>
        <p:origin x="1275"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215-00-0arc-arc-sc-mixed-mode-minutes-march-2023-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2023-05-15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 (Tuesday)</a:t>
            </a:r>
          </a:p>
          <a:p>
            <a:pPr lvl="1" eaLnBrk="1" hangingPunct="1">
              <a:lnSpc>
                <a:spcPct val="90000"/>
              </a:lnSpc>
              <a:spcBef>
                <a:spcPts val="0"/>
              </a:spcBef>
              <a:spcAft>
                <a:spcPts val="0"/>
              </a:spcAft>
              <a:defRPr/>
            </a:pPr>
            <a:r>
              <a:rPr lang="en-US" sz="2400" dirty="0"/>
              <a:t>Annex G way forward (Thursday)</a:t>
            </a:r>
          </a:p>
          <a:p>
            <a:pPr lvl="1" eaLnBrk="1" hangingPunct="1">
              <a:lnSpc>
                <a:spcPct val="90000"/>
              </a:lnSpc>
              <a:spcBef>
                <a:spcPts val="0"/>
              </a:spcBef>
              <a:spcAft>
                <a:spcPts val="0"/>
              </a:spcAft>
              <a:defRPr/>
            </a:pPr>
            <a:r>
              <a:rPr lang="en-US" sz="2400" dirty="0"/>
              <a:t>WBA liaison on QoS: </a:t>
            </a:r>
            <a:r>
              <a:rPr lang="en-US" sz="2400" dirty="0">
                <a:hlinkClick r:id="rId3"/>
              </a:rPr>
              <a:t>11-23/0838r0</a:t>
            </a:r>
            <a:r>
              <a:rPr lang="en-US" sz="2400" dirty="0"/>
              <a:t> </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a:t>
            </a:r>
            <a:r>
              <a:rPr lang="en-US" sz="2400" b="1" dirty="0">
                <a:solidFill>
                  <a:srgbClr val="000000"/>
                </a:solidFill>
                <a:hlinkClick r:id="rId3"/>
              </a:rPr>
              <a:t>11-23/0215r0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8 telecon: &lt;</a:t>
            </a:r>
            <a:r>
              <a:rPr lang="en-US" sz="2400" b="1" dirty="0" err="1">
                <a:solidFill>
                  <a:srgbClr val="000000"/>
                </a:solidFill>
              </a:rPr>
              <a:t>tbd</a:t>
            </a:r>
            <a:r>
              <a:rPr lang="en-US" sz="2400" b="1" dirty="0">
                <a:solidFill>
                  <a:srgbClr val="000000"/>
                </a:solidFill>
              </a:rPr>
              <a:t>&gt;</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38CB-8F07-D1CC-205A-5DA0D5BAF8BB}"/>
              </a:ext>
            </a:extLst>
          </p:cNvPr>
          <p:cNvSpPr>
            <a:spLocks noGrp="1"/>
          </p:cNvSpPr>
          <p:nvPr>
            <p:ph type="title"/>
          </p:nvPr>
        </p:nvSpPr>
        <p:spPr/>
        <p:txBody>
          <a:bodyPr/>
          <a:lstStyle/>
          <a:p>
            <a:r>
              <a:rPr lang="en-US" dirty="0"/>
              <a:t>P802REVc meetings this week</a:t>
            </a:r>
            <a:br>
              <a:rPr lang="en-US" dirty="0"/>
            </a:br>
            <a:r>
              <a:rPr lang="en-US" dirty="0"/>
              <a:t>(in Hibiscus)</a:t>
            </a:r>
          </a:p>
        </p:txBody>
      </p:sp>
      <p:pic>
        <p:nvPicPr>
          <p:cNvPr id="7" name="Content Placeholder 6">
            <a:extLst>
              <a:ext uri="{FF2B5EF4-FFF2-40B4-BE49-F238E27FC236}">
                <a16:creationId xmlns:a16="http://schemas.microsoft.com/office/drawing/2014/main" id="{74CE09F2-6EBA-A6AA-B473-CFDAAFCFDAA5}"/>
              </a:ext>
            </a:extLst>
          </p:cNvPr>
          <p:cNvPicPr>
            <a:picLocks noGrp="1" noChangeAspect="1"/>
          </p:cNvPicPr>
          <p:nvPr>
            <p:ph idx="1"/>
          </p:nvPr>
        </p:nvPicPr>
        <p:blipFill>
          <a:blip r:embed="rId2"/>
          <a:stretch>
            <a:fillRect/>
          </a:stretch>
        </p:blipFill>
        <p:spPr>
          <a:xfrm>
            <a:off x="748472" y="1981200"/>
            <a:ext cx="7647055" cy="4114800"/>
          </a:xfrm>
        </p:spPr>
      </p:pic>
      <p:sp>
        <p:nvSpPr>
          <p:cNvPr id="4" name="Footer Placeholder 3">
            <a:extLst>
              <a:ext uri="{FF2B5EF4-FFF2-40B4-BE49-F238E27FC236}">
                <a16:creationId xmlns:a16="http://schemas.microsoft.com/office/drawing/2014/main" id="{82BB62C5-FD99-A1E7-91B7-3CEE5C579A21}"/>
              </a:ext>
            </a:extLst>
          </p:cNvPr>
          <p:cNvSpPr>
            <a:spLocks noGrp="1"/>
          </p:cNvSpPr>
          <p:nvPr>
            <p:ph type="ftr" sz="quarter" idx="10"/>
          </p:nvPr>
        </p:nvSpPr>
        <p:spPr/>
        <p:txBody>
          <a:body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20B0CC93-D465-5B0A-8351-26C7F0593B6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20</a:t>
            </a:fld>
            <a:endParaRPr lang="en-US" altLang="en-US" dirty="0"/>
          </a:p>
        </p:txBody>
      </p:sp>
    </p:spTree>
    <p:extLst>
      <p:ext uri="{BB962C8B-B14F-4D97-AF65-F5344CB8AC3E}">
        <p14:creationId xmlns:p14="http://schemas.microsoft.com/office/powerpoint/2010/main" val="384193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11-23/0419r0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presentation</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103117</TotalTime>
  <Words>2083</Words>
  <Application>Microsoft Office PowerPoint</Application>
  <PresentationFormat>On-screen Show (4:3)</PresentationFormat>
  <Paragraphs>199</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IEEE Std 802 revision</vt:lpstr>
      <vt:lpstr>P802REVc meetings this week (in Hibiscus)</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Mark Hamilton</cp:lastModifiedBy>
  <cp:revision>1153</cp:revision>
  <cp:lastPrinted>1998-02-10T13:28:06Z</cp:lastPrinted>
  <dcterms:created xsi:type="dcterms:W3CDTF">2009-07-15T16:38:20Z</dcterms:created>
  <dcterms:modified xsi:type="dcterms:W3CDTF">2023-05-15T13:33:00Z</dcterms:modified>
</cp:coreProperties>
</file>