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9" r:id="rId20"/>
    <p:sldId id="2367"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84" autoAdjust="0"/>
    <p:restoredTop sz="98505" autoAdjust="0"/>
  </p:normalViewPr>
  <p:slideViewPr>
    <p:cSldViewPr>
      <p:cViewPr varScale="1">
        <p:scale>
          <a:sx n="76" d="100"/>
          <a:sy n="76" d="100"/>
        </p:scale>
        <p:origin x="630" y="9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2919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802.11-23/0576r1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215-00-0arc-arc-sc-mixed-mode-minutes-march-2023-plenary.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68-00-0000-802revc-status-march-2023.pp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ec/dcn/23/ec-23-0057-04-00EC-802-revc-comments-wg-lb1.ods" TargetMode="External"/><Relationship Id="rId4" Type="http://schemas.openxmlformats.org/officeDocument/2006/relationships/hyperlink" Target="https://mentor.ieee.org/802.11/dcn/23/11-23-0282-00-0000-cc44-p802-revc-d1-0-comments.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2023-05-07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16 May 2023, 10:30 ET/</a:t>
            </a:r>
            <a:br>
              <a:rPr lang="en-US" altLang="en-US" dirty="0"/>
            </a:br>
            <a:r>
              <a:rPr lang="en-US" altLang="en-US" dirty="0"/>
              <a:t>18 May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IEEE Std 802 project (Tuesday)</a:t>
            </a:r>
          </a:p>
          <a:p>
            <a:pPr lvl="1" eaLnBrk="1" hangingPunct="1">
              <a:lnSpc>
                <a:spcPct val="90000"/>
              </a:lnSpc>
              <a:spcBef>
                <a:spcPts val="0"/>
              </a:spcBef>
              <a:spcAft>
                <a:spcPts val="0"/>
              </a:spcAft>
              <a:defRPr/>
            </a:pPr>
            <a:r>
              <a:rPr lang="en-US" sz="2400" dirty="0"/>
              <a:t>Annex G way forward (Thursday)</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March plenary: </a:t>
            </a:r>
            <a:r>
              <a:rPr lang="en-US" sz="2400" b="1" dirty="0">
                <a:solidFill>
                  <a:srgbClr val="000000"/>
                </a:solidFill>
                <a:hlinkClick r:id="rId3"/>
              </a:rPr>
              <a:t>11-23/0215r0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May 8 telecon: &lt;</a:t>
            </a:r>
            <a:r>
              <a:rPr lang="en-US" sz="2400" b="1" dirty="0" err="1">
                <a:solidFill>
                  <a:srgbClr val="000000"/>
                </a:solidFill>
              </a:rPr>
              <a:t>tbd</a:t>
            </a:r>
            <a:r>
              <a:rPr lang="en-US" sz="2400" b="1" dirty="0">
                <a:solidFill>
                  <a:srgbClr val="000000"/>
                </a:solidFill>
              </a:rPr>
              <a:t>&gt;</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Background/overview information is here: </a:t>
            </a:r>
            <a:r>
              <a:rPr lang="en-US" dirty="0">
                <a:hlinkClick r:id="rId3"/>
              </a:rPr>
              <a:t>11-23/0468r0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4"/>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submitted/disposition:</a:t>
            </a:r>
            <a:r>
              <a:rPr lang="en-US" b="0" dirty="0">
                <a:solidFill>
                  <a:srgbClr val="333333"/>
                </a:solidFill>
                <a:latin typeface="+mj-lt"/>
              </a:rPr>
              <a:t> </a:t>
            </a:r>
            <a:r>
              <a:rPr lang="en-US" b="0" dirty="0">
                <a:solidFill>
                  <a:srgbClr val="333333"/>
                </a:solidFill>
                <a:latin typeface="+mj-lt"/>
                <a:hlinkClick r:id="rId5"/>
              </a:rPr>
              <a:t>ec-23/0057r4</a:t>
            </a:r>
            <a:r>
              <a:rPr lang="en-US" b="0" dirty="0">
                <a:solidFill>
                  <a:srgbClr val="333333"/>
                </a:solidFill>
                <a:latin typeface="+mj-lt"/>
              </a:rPr>
              <a:t> </a:t>
            </a:r>
            <a:endParaRPr lang="en-US" b="0" dirty="0"/>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3"/>
              </a:rPr>
              <a:t>11-23/0419r0</a:t>
            </a:r>
            <a:r>
              <a:rPr lang="en-US" sz="2200" b="0" dirty="0"/>
              <a:t> (Harry </a:t>
            </a:r>
            <a:r>
              <a:rPr lang="en-US" sz="2200" b="0" dirty="0" err="1"/>
              <a:t>Bims</a:t>
            </a:r>
            <a:r>
              <a:rPr lang="en-US" sz="2200" b="0" dirty="0"/>
              <a:t>)</a:t>
            </a:r>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May?</a:t>
            </a:r>
          </a:p>
          <a:p>
            <a:pPr eaLnBrk="1" hangingPunct="1">
              <a:spcBef>
                <a:spcPts val="300"/>
              </a:spcBef>
            </a:pPr>
            <a:r>
              <a:rPr lang="en-US" altLang="en-US" dirty="0"/>
              <a:t>July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802REVc</a:t>
            </a:r>
          </a:p>
          <a:p>
            <a:pPr eaLnBrk="1" hangingPunct="1">
              <a:spcBef>
                <a:spcPts val="300"/>
              </a:spcBef>
            </a:pPr>
            <a:r>
              <a:rPr lang="en-US" altLang="en-US" dirty="0"/>
              <a:t>Next Teleconference(s):</a:t>
            </a:r>
          </a:p>
          <a:p>
            <a:pPr lvl="1" eaLnBrk="1" hangingPunct="1">
              <a:spcBef>
                <a:spcPts val="300"/>
              </a:spcBef>
            </a:pPr>
            <a:r>
              <a:rPr lang="en-US" altLang="en-US" dirty="0"/>
              <a:t>May to July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IEEE 802 wireless interim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May IEEE 802 wireless interim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103049</TotalTime>
  <Words>2054</Words>
  <Application>Microsoft Office PowerPoint</Application>
  <PresentationFormat>On-screen Show (4:3)</PresentationFormat>
  <Paragraphs>195</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ARC-SC-agenda-May-2023</vt:lpstr>
      <vt:lpstr>Abstract</vt:lpstr>
      <vt:lpstr>IEEE 802.11   Architecture Standing Committee</vt:lpstr>
      <vt:lpstr>Registration for the May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May 2023, 10:30 ET/ 18 May 2023, 13:30ET</vt:lpstr>
      <vt:lpstr>ARC (Architecture) – Other</vt:lpstr>
      <vt:lpstr>Prior meeting minutes</vt:lpstr>
      <vt:lpstr>IEEE Std 802 revision</vt:lpstr>
      <vt:lpstr>Annex G way forward – Step 2</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1149</cp:revision>
  <cp:lastPrinted>1998-02-10T13:28:06Z</cp:lastPrinted>
  <dcterms:created xsi:type="dcterms:W3CDTF">2009-07-15T16:38:20Z</dcterms:created>
  <dcterms:modified xsi:type="dcterms:W3CDTF">2023-05-07T20:17:06Z</dcterms:modified>
</cp:coreProperties>
</file>