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2369"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0" d="100"/>
          <a:sy n="80" d="100"/>
        </p:scale>
        <p:origin x="1062"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2023-04-14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12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Annex G way forward (Tuesday)</a:t>
            </a:r>
          </a:p>
          <a:p>
            <a:pPr lvl="1" eaLnBrk="1" hangingPunct="1">
              <a:lnSpc>
                <a:spcPct val="90000"/>
              </a:lnSpc>
              <a:spcBef>
                <a:spcPts val="0"/>
              </a:spcBef>
              <a:spcAft>
                <a:spcPts val="0"/>
              </a:spcAft>
              <a:defRPr/>
            </a:pPr>
            <a:r>
              <a:rPr lang="en-US" sz="2400" dirty="0"/>
              <a:t>IEEE Std 802 project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11-23/215</a:t>
            </a:r>
          </a:p>
          <a:p>
            <a:pPr marL="400050" lvl="1" indent="0" eaLnBrk="1" hangingPunct="1">
              <a:lnSpc>
                <a:spcPct val="90000"/>
              </a:lnSpc>
              <a:spcBef>
                <a:spcPts val="300"/>
              </a:spcBef>
              <a:buNone/>
              <a:defRPr/>
            </a:pPr>
            <a:r>
              <a:rPr lang="en-US" sz="2400" b="1" dirty="0">
                <a:solidFill>
                  <a:srgbClr val="000000"/>
                </a:solidFill>
              </a:rPr>
              <a:t>May 8 telecon: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11-23/0419r0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103040</TotalTime>
  <Words>2051</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1147</cp:revision>
  <cp:lastPrinted>1998-02-10T13:28:06Z</cp:lastPrinted>
  <dcterms:created xsi:type="dcterms:W3CDTF">2009-07-15T16:38:20Z</dcterms:created>
  <dcterms:modified xsi:type="dcterms:W3CDTF">2023-04-14T22:09:24Z</dcterms:modified>
</cp:coreProperties>
</file>