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2367" r:id="rId22"/>
    <p:sldId id="2393" r:id="rId23"/>
    <p:sldId id="310" r:id="rId24"/>
    <p:sldId id="295" r:id="rId25"/>
    <p:sldId id="311"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9" d="100"/>
          <a:sy n="79" d="100"/>
        </p:scale>
        <p:origin x="432"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0737-00-00bh-802-11bh-telecon-minutes-may-2-2023.docx" TargetMode="External"/><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24-00-00bh-802-11bh-telecon-minutes-april-25-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59-00-00bh-802-11bh-telecon-minutes-april-18-2023.docx" TargetMode="External"/><Relationship Id="rId5" Type="http://schemas.openxmlformats.org/officeDocument/2006/relationships/hyperlink" Target="https://mentor.ieee.org/802.11/dcn/23/11-23-0629-00-00bh-802-11bh-telecon-minutes-april-11-2023.docx" TargetMode="External"/><Relationship Id="rId4" Type="http://schemas.openxmlformats.org/officeDocument/2006/relationships/hyperlink" Target="https://mentor.ieee.org/802.11/dcn/23/11-23-0830-00-00bh-802-11bh-telecon-minutes-april-4-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a:t>
            </a:r>
            <a:r>
              <a:rPr lang="en-US" altLang="en-US" sz="2200" strike="sngStrike" dirty="0"/>
              <a:t>Tuesday, 13:30-15:30 (if needed);</a:t>
            </a:r>
            <a:r>
              <a:rPr lang="en-US" altLang="en-US" sz="2200" dirty="0"/>
              <a:t> Thursday 8:00-10:00 (if needed)</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a:t>
            </a:r>
            <a:r>
              <a:rPr lang="en-US" sz="2000" dirty="0">
                <a:hlinkClick r:id="rId4"/>
              </a:rPr>
              <a:t>11-23/0830r0</a:t>
            </a:r>
            <a:r>
              <a:rPr lang="en-US" sz="2000" dirty="0"/>
              <a:t>  (note date typo on first page, will update)</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5"/>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6"/>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7"/>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8"/>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 Peter Yee</a:t>
            </a:r>
          </a:p>
          <a:p>
            <a:pPr marL="457200" indent="-457200">
              <a:lnSpc>
                <a:spcPct val="90000"/>
              </a:lnSpc>
              <a:spcBef>
                <a:spcPts val="0"/>
              </a:spcBef>
              <a:spcAft>
                <a:spcPts val="600"/>
              </a:spcAft>
              <a:buFont typeface="Arial" panose="020B0604020202020204" pitchFamily="34" charset="0"/>
              <a:buChar char="•"/>
              <a:defRPr/>
            </a:pPr>
            <a:r>
              <a:rPr lang="en-US" dirty="0"/>
              <a:t>Seconded: James </a:t>
            </a:r>
            <a:r>
              <a:rPr lang="en-US" dirty="0" err="1"/>
              <a:t>Gilb</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Thursday 8:00-10:00 (if needed)</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2" name="TextBox 1">
            <a:extLst>
              <a:ext uri="{FF2B5EF4-FFF2-40B4-BE49-F238E27FC236}">
                <a16:creationId xmlns:a16="http://schemas.microsoft.com/office/drawing/2014/main" id="{BD39CEED-7803-333D-A9B2-40285610A423}"/>
              </a:ext>
            </a:extLst>
          </p:cNvPr>
          <p:cNvSpPr txBox="1"/>
          <p:nvPr/>
        </p:nvSpPr>
        <p:spPr>
          <a:xfrm rot="20002375">
            <a:off x="2279893" y="3165379"/>
            <a:ext cx="4760081" cy="1200329"/>
          </a:xfrm>
          <a:prstGeom prst="rect">
            <a:avLst/>
          </a:prstGeom>
          <a:noFill/>
        </p:spPr>
        <p:txBody>
          <a:bodyPr wrap="square" rtlCol="0">
            <a:spAutoFit/>
          </a:bodyPr>
          <a:lstStyle/>
          <a:p>
            <a:r>
              <a:rPr lang="en-US" sz="7200" dirty="0">
                <a:solidFill>
                  <a:srgbClr val="FF0000"/>
                </a:solidFill>
              </a:rPr>
              <a:t>Canceled</a:t>
            </a:r>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a:t>
            </a:r>
            <a:r>
              <a:rPr lang="en-US" altLang="en-US" sz="2400" strike="sngStrike" dirty="0"/>
              <a:t>Tuesday, 13:30-15:30;</a:t>
            </a:r>
            <a:r>
              <a:rPr lang="en-US" altLang="en-US" sz="2400" dirty="0"/>
              <a:t>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Discussion on 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r>
              <a:rPr lang="en-US" sz="2800" dirty="0">
                <a:solidFill>
                  <a:srgbClr val="FF0000"/>
                </a:solidFill>
              </a:rPr>
              <a:t>None</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56107</TotalTime>
  <Words>2639</Words>
  <Application>Microsoft Office PowerPoint</Application>
  <PresentationFormat>Widescreen</PresentationFormat>
  <Paragraphs>281</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403</cp:revision>
  <cp:lastPrinted>1601-01-01T00:00:00Z</cp:lastPrinted>
  <dcterms:created xsi:type="dcterms:W3CDTF">2021-01-26T19:12:38Z</dcterms:created>
  <dcterms:modified xsi:type="dcterms:W3CDTF">2023-05-18T01:06:16Z</dcterms:modified>
</cp:coreProperties>
</file>