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2367" r:id="rId22"/>
    <p:sldId id="2393" r:id="rId23"/>
    <p:sldId id="310" r:id="rId24"/>
    <p:sldId id="295" r:id="rId25"/>
    <p:sldId id="311"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9" d="100"/>
          <a:sy n="79" d="100"/>
        </p:scale>
        <p:origin x="432"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8-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0737-00-00bh-802-11bh-telecon-minutes-may-2-2023.docx" TargetMode="External"/><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24-00-00bh-802-11bh-telecon-minutes-april-25-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59-00-00bh-802-11bh-telecon-minutes-april-18-2023.docx" TargetMode="External"/><Relationship Id="rId5" Type="http://schemas.openxmlformats.org/officeDocument/2006/relationships/hyperlink" Target="https://mentor.ieee.org/802.11/dcn/23/11-23-0629-00-00bh-802-11bh-telecon-minutes-april-11-2023.docx" TargetMode="External"/><Relationship Id="rId4" Type="http://schemas.openxmlformats.org/officeDocument/2006/relationships/hyperlink" Target="https://mentor.ieee.org/802.11/dcn/23/11-23-0830-00-00bh-802-11bh-telecon-minutes-april-4-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Tuesday, 13:30-15:30 (if needed); Thursday 8:00-10:00 (if needed)</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a:t>
            </a:r>
            <a:r>
              <a:rPr lang="en-US" sz="2000" dirty="0">
                <a:hlinkClick r:id="rId4"/>
              </a:rPr>
              <a:t>11-23/0830r0</a:t>
            </a:r>
            <a:r>
              <a:rPr lang="en-US" sz="2000" dirty="0"/>
              <a:t>  (note date typo on first page, will update)</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5"/>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6"/>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7"/>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8"/>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Thursday 8:00-10:00 (if needed)</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Discussion on 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56020</TotalTime>
  <Words>2625</Words>
  <Application>Microsoft Office PowerPoint</Application>
  <PresentationFormat>Widescreen</PresentationFormat>
  <Paragraphs>280</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397</cp:revision>
  <cp:lastPrinted>1601-01-01T00:00:00Z</cp:lastPrinted>
  <dcterms:created xsi:type="dcterms:W3CDTF">2021-01-26T19:12:38Z</dcterms:created>
  <dcterms:modified xsi:type="dcterms:W3CDTF">2023-05-15T13:13:35Z</dcterms:modified>
</cp:coreProperties>
</file>