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2" r:id="rId21"/>
    <p:sldId id="314" r:id="rId22"/>
    <p:sldId id="2367" r:id="rId23"/>
    <p:sldId id="2393" r:id="rId24"/>
    <p:sldId id="310" r:id="rId25"/>
    <p:sldId id="295" r:id="rId26"/>
    <p:sldId id="311"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69" d="100"/>
          <a:sy n="69" d="100"/>
        </p:scale>
        <p:origin x="78" y="22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802.11-23/0575r1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27-00bh-cc41-comments-against-d0-2.xlsx" TargetMode="External"/><Relationship Id="rId4" Type="http://schemas.openxmlformats.org/officeDocument/2006/relationships/hyperlink" Target="https://mentor.ieee.org/802.11/dcn/22/11-22-0651-18-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450-01-00bh-minutes-tgbh-plenary-meeting-march-2023.docx" TargetMode="External"/><Relationship Id="rId7" Type="http://schemas.openxmlformats.org/officeDocument/2006/relationships/hyperlink" Target="https://mentor.ieee.org/802.11/dcn/23/11-23-0737-00-00bh-802-11bh-telecon-minutes-may-2-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724-00-00bh-802-11bh-telecon-minutes-april-25-2023.docx" TargetMode="External"/><Relationship Id="rId5" Type="http://schemas.openxmlformats.org/officeDocument/2006/relationships/hyperlink" Target="https://mentor.ieee.org/802.11/dcn/23/11-23-0659-00-00bh-802-11bh-telecon-minutes-april-18-2023.docx" TargetMode="External"/><Relationship Id="rId4" Type="http://schemas.openxmlformats.org/officeDocument/2006/relationships/hyperlink" Target="https://mentor.ieee.org/802.11/dcn/23/11-23-0629-00-00bh-802-11bh-telecon-minutes-april-11-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2023, 10:30-12:30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May Plenary meetings: Monday, 10:30-12:30;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March plenary and April/May teleconference minutes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a:t>
            </a:r>
          </a:p>
          <a:p>
            <a:pPr marL="457200" indent="-457200">
              <a:lnSpc>
                <a:spcPct val="70000"/>
              </a:lnSpc>
              <a:spcBef>
                <a:spcPts val="300"/>
              </a:spcBef>
              <a:spcAft>
                <a:spcPts val="600"/>
              </a:spcAft>
              <a:buFont typeface="Arial" panose="020B0604020202020204" pitchFamily="34" charset="0"/>
              <a:buChar char="•"/>
              <a:defRPr/>
            </a:pPr>
            <a:r>
              <a:rPr lang="en-US" sz="2200" dirty="0"/>
              <a:t>Issues Tracking: </a:t>
            </a:r>
            <a:r>
              <a:rPr lang="en-US" sz="2200" b="0" dirty="0">
                <a:hlinkClick r:id="rId3"/>
              </a:rPr>
              <a:t>11-21/0332r37</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4"/>
              </a:rPr>
              <a:t>11-22/0651r18</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Results of Comment Collection on D0.2:</a:t>
            </a:r>
            <a:r>
              <a:rPr lang="en-US" sz="2200" b="0" dirty="0"/>
              <a:t> </a:t>
            </a:r>
            <a:r>
              <a:rPr lang="en-US" sz="2200" b="0" dirty="0">
                <a:hlinkClick r:id="rId5"/>
              </a:rPr>
              <a:t>11-22/0973r27</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CC41 resolutions (Motion #17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Initial Letter Ballot on D1.0 (Motion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6"/>
              </a:rPr>
              <a:t>11-21/0703r0</a:t>
            </a:r>
            <a:r>
              <a:rPr lang="en-US" sz="2200" b="0" dirty="0"/>
              <a:t>, </a:t>
            </a:r>
            <a:r>
              <a:rPr lang="en-US" sz="2200" b="0" dirty="0">
                <a:hlinkClick r:id="rId7"/>
              </a:rPr>
              <a:t>11-21/1141r0</a:t>
            </a:r>
            <a:r>
              <a:rPr lang="en-US" sz="2200" b="0" dirty="0"/>
              <a:t>, </a:t>
            </a:r>
            <a:r>
              <a:rPr lang="en-US" sz="2200" b="0" dirty="0">
                <a:hlinkClick r:id="rId8"/>
              </a:rPr>
              <a:t>11-22/0668r0</a:t>
            </a:r>
            <a:r>
              <a:rPr lang="en-US" sz="2200" b="0" dirty="0"/>
              <a:t>, </a:t>
            </a:r>
            <a:r>
              <a:rPr lang="en-US" sz="2200" b="0" dirty="0">
                <a:hlinkClick r:id="rId9"/>
              </a:rPr>
              <a:t>11-22/0653r0</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July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March plenary session: </a:t>
            </a:r>
            <a:r>
              <a:rPr lang="en-US" sz="2000" dirty="0">
                <a:hlinkClick r:id="rId3"/>
              </a:rPr>
              <a:t>11-23/0450r1</a:t>
            </a:r>
            <a:r>
              <a:rPr lang="en-US" sz="2000" dirty="0"/>
              <a:t> </a:t>
            </a:r>
            <a:endParaRPr lang="en-US" dirty="0"/>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April 4: &lt;</a:t>
            </a:r>
            <a:r>
              <a:rPr lang="en-US" sz="2000" dirty="0" err="1"/>
              <a:t>tbd</a:t>
            </a:r>
            <a:r>
              <a:rPr lang="en-US" sz="2000" dirty="0"/>
              <a:t>&gt;</a:t>
            </a:r>
          </a:p>
          <a:p>
            <a:pPr marL="1257300" lvl="2" indent="-457200">
              <a:lnSpc>
                <a:spcPct val="90000"/>
              </a:lnSpc>
              <a:spcBef>
                <a:spcPts val="0"/>
              </a:spcBef>
              <a:spcAft>
                <a:spcPts val="600"/>
              </a:spcAft>
              <a:buFont typeface="Arial" panose="020B0604020202020204" pitchFamily="34" charset="0"/>
              <a:buChar char="•"/>
              <a:defRPr/>
            </a:pPr>
            <a:r>
              <a:rPr lang="en-US" sz="2000" dirty="0"/>
              <a:t>April 11: </a:t>
            </a:r>
            <a:r>
              <a:rPr lang="en-US" sz="2000" dirty="0">
                <a:hlinkClick r:id="rId4"/>
              </a:rPr>
              <a:t>11-23/0629r0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April 18: </a:t>
            </a:r>
            <a:r>
              <a:rPr lang="en-US" sz="2000" dirty="0">
                <a:hlinkClick r:id="rId5"/>
              </a:rPr>
              <a:t>11-23/0659r0</a:t>
            </a:r>
            <a:r>
              <a:rPr lang="en-US" sz="2000" dirty="0"/>
              <a:t> </a:t>
            </a:r>
            <a:endParaRPr lang="en-US" sz="1800" dirty="0"/>
          </a:p>
          <a:p>
            <a:pPr marL="1257300" lvl="2" indent="-457200">
              <a:lnSpc>
                <a:spcPct val="90000"/>
              </a:lnSpc>
              <a:spcBef>
                <a:spcPts val="0"/>
              </a:spcBef>
              <a:spcAft>
                <a:spcPts val="600"/>
              </a:spcAft>
              <a:buFont typeface="Arial" panose="020B0604020202020204" pitchFamily="34" charset="0"/>
              <a:buChar char="•"/>
              <a:defRPr/>
            </a:pPr>
            <a:r>
              <a:rPr lang="en-US" sz="2000" dirty="0"/>
              <a:t>April 25: </a:t>
            </a:r>
            <a:r>
              <a:rPr lang="en-US" sz="2000" dirty="0">
                <a:hlinkClick r:id="rId6"/>
              </a:rPr>
              <a:t>11-23/0724r0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May 2: </a:t>
            </a:r>
            <a:r>
              <a:rPr lang="en-US" sz="2000" dirty="0">
                <a:hlinkClick r:id="rId7"/>
              </a:rPr>
              <a:t>11-23/0737r0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May 2023, 8:00-10:00 ET</a:t>
            </a:r>
            <a:endParaRPr lang="en-GB" dirty="0"/>
          </a:p>
        </p:txBody>
      </p:sp>
      <p:sp>
        <p:nvSpPr>
          <p:cNvPr id="4098" name="Rectangle 2"/>
          <p:cNvSpPr>
            <a:spLocks noGrp="1" noChangeArrowheads="1"/>
          </p:cNvSpPr>
          <p:nvPr>
            <p:ph idx="1"/>
          </p:nvPr>
        </p:nvSpPr>
        <p:spPr>
          <a:xfrm>
            <a:off x="685800" y="1295400"/>
            <a:ext cx="110490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May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Discussion on 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July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56010</TotalTime>
  <Words>2679</Words>
  <Application>Microsoft Office PowerPoint</Application>
  <PresentationFormat>Widescreen</PresentationFormat>
  <Paragraphs>292</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TGbh-agenda-2023-May-Interim</vt:lpstr>
      <vt:lpstr>Abstract</vt:lpstr>
      <vt:lpstr>IEEE 802.11 TGbh   Randomized and Changing MAC Addresses (RCM)</vt:lpstr>
      <vt:lpstr>Registration for the May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May 2023, 10:30-12:30 ET </vt:lpstr>
      <vt:lpstr>Approve prior TGbh minutes</vt:lpstr>
      <vt:lpstr>Timeline</vt:lpstr>
      <vt:lpstr>TGbh Agenda – 16 May 2023, 13:30-15:30 ET</vt:lpstr>
      <vt:lpstr>TGbh Agenda – 17 May 2023, 8:00-10:00 ET</vt:lpstr>
      <vt:lpstr>TGbh Agenda – 18 May 2023, 8:00-10:00 ET</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394</cp:revision>
  <cp:lastPrinted>1601-01-01T00:00:00Z</cp:lastPrinted>
  <dcterms:created xsi:type="dcterms:W3CDTF">2021-01-26T19:12:38Z</dcterms:created>
  <dcterms:modified xsi:type="dcterms:W3CDTF">2023-05-07T20:04:28Z</dcterms:modified>
</cp:coreProperties>
</file>