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2" r:id="rId19"/>
    <p:sldId id="2421"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49" autoAdjust="0"/>
    <p:restoredTop sz="96786"/>
  </p:normalViewPr>
  <p:slideViewPr>
    <p:cSldViewPr snapToGrid="0" snapToObjects="1">
      <p:cViewPr varScale="1">
        <p:scale>
          <a:sx n="95" d="100"/>
          <a:sy n="95" d="100"/>
        </p:scale>
        <p:origin x="48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B2030E7-469A-4AF6-BA3D-77DA5153ECCF}"/>
    <pc:docChg chg="modMainMaster">
      <pc:chgData name="Ansley, Carol (CCI-Atlanta)" userId="cbcdc21a-90c4-4b2f-81f7-da4165205229" providerId="ADAL" clId="{1B2030E7-469A-4AF6-BA3D-77DA5153ECCF}" dt="2023-05-16T13:28:49.538" v="1" actId="20577"/>
      <pc:docMkLst>
        <pc:docMk/>
      </pc:docMkLst>
      <pc:sldMasterChg chg="modSp mod">
        <pc:chgData name="Ansley, Carol (CCI-Atlanta)" userId="cbcdc21a-90c4-4b2f-81f7-da4165205229" providerId="ADAL" clId="{1B2030E7-469A-4AF6-BA3D-77DA5153ECCF}" dt="2023-05-16T13:28:49.538" v="1" actId="20577"/>
        <pc:sldMasterMkLst>
          <pc:docMk/>
          <pc:sldMasterMk cId="0" sldId="2147483648"/>
        </pc:sldMasterMkLst>
        <pc:spChg chg="mod">
          <ac:chgData name="Ansley, Carol (CCI-Atlanta)" userId="cbcdc21a-90c4-4b2f-81f7-da4165205229" providerId="ADAL" clId="{1B2030E7-469A-4AF6-BA3D-77DA5153ECCF}" dt="2023-05-16T13:28:49.53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574r3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(xx</a:t>
            </a:r>
            <a:r>
              <a:rPr lang="en-US" sz="1400" spc="-1" dirty="0">
                <a:latin typeface="Times New Roman" panose="02020603050405020304" pitchFamily="18" charset="0"/>
                <a:cs typeface="Times New Roman" panose="02020603050405020304" pitchFamily="18" charset="0"/>
                <a:sym typeface="Arial"/>
              </a:rPr>
              <a:t> participants on-line, xx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23/850r0 - </a:t>
            </a:r>
            <a:r>
              <a:rPr lang="en-US" sz="1400" spc="-1" dirty="0">
                <a:latin typeface="Times New Roman"/>
                <a:cs typeface="Times New Roman"/>
              </a:rPr>
              <a:t>CCMP MAC rotation spec text – de la Oliva - completed</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23/414r2 - </a:t>
            </a:r>
            <a:r>
              <a:rPr lang="en-US" sz="1400" spc="-1" dirty="0">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23/851r0 – Proposed spec texts for action frame…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One from Phil</a:t>
            </a:r>
          </a:p>
          <a:p>
            <a:pPr marL="1257300" lvl="2" indent="-342900">
              <a:defRPr sz="1500" spc="-1">
                <a:latin typeface="Arial"/>
                <a:ea typeface="Arial"/>
                <a:cs typeface="Arial"/>
                <a:sym typeface="Arial"/>
              </a:defRPr>
            </a:pPr>
            <a:r>
              <a:rPr lang="en-US" sz="1400" spc="-1" dirty="0">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40663681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15,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25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Volunteers?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23/850r0 - </a:t>
            </a:r>
            <a:r>
              <a:rPr lang="en-US" sz="1400" spc="-1" dirty="0">
                <a:solidFill>
                  <a:schemeClr val="bg1">
                    <a:lumMod val="65000"/>
                  </a:schemeClr>
                </a:solidFill>
                <a:latin typeface="Times New Roman"/>
                <a:cs typeface="Times New Roman"/>
              </a:rPr>
              <a:t>CCMP MAC rotation spec text – de la Oliva - completed</a:t>
            </a:r>
            <a:endParaRPr lang="en-US" sz="1400" spc="-1" dirty="0">
              <a:solidFill>
                <a:schemeClr val="bg1">
                  <a:lumMod val="65000"/>
                </a:schemeClr>
              </a:solidFill>
              <a:latin typeface="Times New Roman"/>
              <a:cs typeface="Times New Roman"/>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23/414r2 - </a:t>
            </a:r>
            <a:r>
              <a:rPr lang="en-US" sz="1400" spc="-1" dirty="0">
                <a:solidFill>
                  <a:schemeClr val="bg1">
                    <a:lumMod val="65000"/>
                  </a:schemeClr>
                </a:solidFill>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One from Po-Kai</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One from Phil</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March 802.11 Plenary: 11-23/500r0,</a:t>
            </a:r>
          </a:p>
          <a:p>
            <a:r>
              <a:rPr lang="en-US" dirty="0" err="1"/>
              <a:t>TGbi</a:t>
            </a:r>
            <a:r>
              <a:rPr lang="en-US" dirty="0"/>
              <a:t> Teleconferences: 11-23/819r0 (11 May)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Stephen McCann</a:t>
            </a:r>
          </a:p>
          <a:p>
            <a:r>
              <a:rPr lang="en-US" dirty="0"/>
              <a:t>Second: Antonio de la Oliva</a:t>
            </a:r>
          </a:p>
          <a:p>
            <a:r>
              <a:rPr lang="en-US" dirty="0"/>
              <a:t>Approved by unanimous consent,  35 on-line and 25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May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16746</TotalTime>
  <Words>2319</Words>
  <Application>Microsoft Office PowerPoint</Application>
  <PresentationFormat>On-screen Show (4:3)</PresentationFormat>
  <Paragraphs>228</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May 16, 2023 </vt:lpstr>
      <vt:lpstr>TGbi Agenda – May 15, 2023 </vt:lpstr>
      <vt:lpstr>Motion # 30</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255</cp:revision>
  <dcterms:modified xsi:type="dcterms:W3CDTF">2023-05-16T13:29:01Z</dcterms:modified>
</cp:coreProperties>
</file>