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9" autoAdjust="0"/>
    <p:restoredTop sz="96786"/>
  </p:normalViewPr>
  <p:slideViewPr>
    <p:cSldViewPr snapToGrid="0" snapToObjects="1">
      <p:cViewPr varScale="1">
        <p:scale>
          <a:sx n="95" d="100"/>
          <a:sy n="95" d="100"/>
        </p:scale>
        <p:origin x="48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2E95BFB-94C5-45B1-89E1-407DEEE06C1A}"/>
    <pc:docChg chg="custSel modSld modMainMaster">
      <pc:chgData name="Ansley, Carol (CCI-Atlanta)" userId="cbcdc21a-90c4-4b2f-81f7-da4165205229" providerId="ADAL" clId="{02E95BFB-94C5-45B1-89E1-407DEEE06C1A}" dt="2023-05-15T19:58:58.062" v="259" actId="20577"/>
      <pc:docMkLst>
        <pc:docMk/>
      </pc:docMkLst>
      <pc:sldChg chg="modSp mod">
        <pc:chgData name="Ansley, Carol (CCI-Atlanta)" userId="cbcdc21a-90c4-4b2f-81f7-da4165205229" providerId="ADAL" clId="{02E95BFB-94C5-45B1-89E1-407DEEE06C1A}" dt="2023-05-15T17:45:33.101" v="165" actId="20577"/>
        <pc:sldMkLst>
          <pc:docMk/>
          <pc:sldMk cId="1606822883" sldId="2413"/>
        </pc:sldMkLst>
        <pc:spChg chg="mod">
          <ac:chgData name="Ansley, Carol (CCI-Atlanta)" userId="cbcdc21a-90c4-4b2f-81f7-da4165205229" providerId="ADAL" clId="{02E95BFB-94C5-45B1-89E1-407DEEE06C1A}" dt="2023-05-15T17:45:33.101" v="165" actId="20577"/>
          <ac:spMkLst>
            <pc:docMk/>
            <pc:sldMk cId="1606822883" sldId="2413"/>
            <ac:spMk id="3" creationId="{8FB91F87-3D69-417B-BCE7-24765118FC2F}"/>
          </ac:spMkLst>
        </pc:spChg>
      </pc:sldChg>
      <pc:sldChg chg="modSp mod">
        <pc:chgData name="Ansley, Carol (CCI-Atlanta)" userId="cbcdc21a-90c4-4b2f-81f7-da4165205229" providerId="ADAL" clId="{02E95BFB-94C5-45B1-89E1-407DEEE06C1A}" dt="2023-05-15T19:58:58.062" v="259" actId="20577"/>
        <pc:sldMkLst>
          <pc:docMk/>
          <pc:sldMk cId="2123589943" sldId="2421"/>
        </pc:sldMkLst>
        <pc:spChg chg="mod">
          <ac:chgData name="Ansley, Carol (CCI-Atlanta)" userId="cbcdc21a-90c4-4b2f-81f7-da4165205229" providerId="ADAL" clId="{02E95BFB-94C5-45B1-89E1-407DEEE06C1A}" dt="2023-05-15T19:58:58.062" v="259" actId="20577"/>
          <ac:spMkLst>
            <pc:docMk/>
            <pc:sldMk cId="2123589943" sldId="2421"/>
            <ac:spMk id="3" creationId="{D9119F4E-FC06-F646-87EB-EF12912A7052}"/>
          </ac:spMkLst>
        </pc:spChg>
      </pc:sldChg>
      <pc:sldMasterChg chg="modSp mod">
        <pc:chgData name="Ansley, Carol (CCI-Atlanta)" userId="cbcdc21a-90c4-4b2f-81f7-da4165205229" providerId="ADAL" clId="{02E95BFB-94C5-45B1-89E1-407DEEE06C1A}" dt="2023-05-15T15:31:53.042" v="96" actId="20577"/>
        <pc:sldMasterMkLst>
          <pc:docMk/>
          <pc:sldMasterMk cId="0" sldId="2147483648"/>
        </pc:sldMasterMkLst>
        <pc:spChg chg="mod">
          <ac:chgData name="Ansley, Carol (CCI-Atlanta)" userId="cbcdc21a-90c4-4b2f-81f7-da4165205229" providerId="ADAL" clId="{02E95BFB-94C5-45B1-89E1-407DEEE06C1A}" dt="2023-05-15T15:31:53.042" v="96"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494082" y="304602"/>
            <a:ext cx="271536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574r2</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2023-05-13</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15,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(30 participants on-line, 25 participants in the room)</a:t>
            </a:r>
          </a:p>
          <a:p>
            <a:pPr lvl="1">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Approval of Telecon minutes and Plenary session minutes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Need a secretary or secretaries for this session</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Volunteers?</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Tuesday 		PM2 – Lili H</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Wednesday 	PM2 – Lili H</a:t>
            </a:r>
          </a:p>
          <a:p>
            <a:pPr marL="971550" lvl="2" indent="-342900">
              <a:defRPr sz="1500" spc="-1">
                <a:latin typeface="Arial"/>
                <a:ea typeface="Arial"/>
                <a:cs typeface="Arial"/>
                <a:sym typeface="Arial"/>
              </a:defRPr>
            </a:pPr>
            <a:r>
              <a:rPr lang="en-US" sz="1400" spc="-1" dirty="0">
                <a:latin typeface="Times New Roman"/>
                <a:cs typeface="Times New Roman"/>
                <a:sym typeface="Times New Roman"/>
              </a:rPr>
              <a:t>Thursday 		PM1 – Po-Kai H</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a:cs typeface="Times New Roman"/>
                <a:sym typeface="Arial"/>
              </a:rPr>
              <a:t>23/850r0 - </a:t>
            </a:r>
            <a:r>
              <a:rPr lang="en-US" sz="1400" spc="-1" dirty="0">
                <a:latin typeface="Times New Roman"/>
                <a:cs typeface="Times New Roman"/>
              </a:rPr>
              <a:t>CCMP MAC rotation spec text – de la Oliva - completed</a:t>
            </a:r>
            <a:endParaRPr lang="en-US" sz="1400" spc="-1" dirty="0">
              <a:latin typeface="Times New Roman"/>
              <a:cs typeface="Times New Roman"/>
              <a:sym typeface="Arial"/>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23/414r2 - </a:t>
            </a:r>
            <a:r>
              <a:rPr lang="en-US" sz="1400" spc="-1" dirty="0">
                <a:latin typeface="Times New Roman"/>
                <a:cs typeface="Times New Roman"/>
              </a:rPr>
              <a:t>A1 filtering for rotating MAC addresses – de la Oliva </a:t>
            </a:r>
            <a:r>
              <a:rPr lang="en-US" sz="1400" spc="-1">
                <a:latin typeface="Times New Roman"/>
                <a:cs typeface="Times New Roman"/>
              </a:rPr>
              <a:t>- completed</a:t>
            </a:r>
            <a:endParaRPr lang="en-US" sz="1400" spc="-1" dirty="0">
              <a:latin typeface="Times New Roman"/>
              <a:cs typeface="Times New Roman"/>
            </a:endParaRPr>
          </a:p>
          <a:p>
            <a:pPr marL="1257300" lvl="2" indent="-342900">
              <a:defRPr sz="1500" spc="-1">
                <a:latin typeface="Arial"/>
                <a:ea typeface="Arial"/>
                <a:cs typeface="Arial"/>
                <a:sym typeface="Arial"/>
              </a:defRPr>
            </a:pPr>
            <a:r>
              <a:rPr lang="en-US" sz="1400" spc="-1" dirty="0">
                <a:latin typeface="Times New Roman"/>
                <a:cs typeface="Times New Roman"/>
                <a:sym typeface="Arial"/>
              </a:rPr>
              <a:t>23/268r1 – OTA MAC Address Change – Ansley</a:t>
            </a:r>
          </a:p>
          <a:p>
            <a:pPr marL="1257300" lvl="2" indent="-342900">
              <a:defRPr sz="1500" spc="-1">
                <a:latin typeface="Arial"/>
                <a:ea typeface="Arial"/>
                <a:cs typeface="Arial"/>
                <a:sym typeface="Arial"/>
              </a:defRPr>
            </a:pPr>
            <a:r>
              <a:rPr lang="en-US" sz="1400" spc="-1" dirty="0">
                <a:latin typeface="Times New Roman"/>
                <a:cs typeface="Times New Roman"/>
                <a:sym typeface="Arial"/>
              </a:rPr>
              <a:t>One from Po-Kai</a:t>
            </a:r>
          </a:p>
          <a:p>
            <a:pPr marL="1257300" lvl="2" indent="-342900">
              <a:defRPr sz="1500" spc="-1">
                <a:latin typeface="Arial"/>
                <a:ea typeface="Arial"/>
                <a:cs typeface="Arial"/>
                <a:sym typeface="Arial"/>
              </a:defRPr>
            </a:pPr>
            <a:r>
              <a:rPr lang="en-US" sz="1400" spc="-1" dirty="0">
                <a:latin typeface="Times New Roman"/>
                <a:cs typeface="Times New Roman"/>
                <a:sym typeface="Arial"/>
              </a:rPr>
              <a:t>One from Phil</a:t>
            </a:r>
          </a:p>
          <a:p>
            <a:pPr marL="1257300" lvl="2" indent="-342900">
              <a:defRPr sz="1500" spc="-1">
                <a:latin typeface="Arial"/>
                <a:ea typeface="Arial"/>
                <a:cs typeface="Arial"/>
                <a:sym typeface="Arial"/>
              </a:defRPr>
            </a:pPr>
            <a:r>
              <a:rPr lang="en-US" sz="1400" spc="-1" dirty="0">
                <a:latin typeface="Times New Roman"/>
                <a:cs typeface="Times New Roman"/>
                <a:sym typeface="Arial"/>
              </a:rPr>
              <a:t>Awaiting submission upload</a:t>
            </a:r>
          </a:p>
          <a:p>
            <a:pPr marL="1257300" lvl="2" indent="-342900">
              <a:defRPr sz="1500" spc="-1">
                <a:latin typeface="Arial"/>
                <a:ea typeface="Arial"/>
                <a:cs typeface="Arial"/>
                <a:sym typeface="Arial"/>
              </a:defRPr>
            </a:pPr>
            <a:endParaRPr lang="en-US" sz="1400" spc="-1" dirty="0">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Recess</a:t>
            </a:r>
            <a:endParaRPr lang="en-US" sz="1400" dirty="0"/>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30</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March 802.11 Plenary: 11-23/500r0,</a:t>
            </a:r>
          </a:p>
          <a:p>
            <a:r>
              <a:rPr lang="en-US" dirty="0" err="1"/>
              <a:t>TGbi</a:t>
            </a:r>
            <a:r>
              <a:rPr lang="en-US" dirty="0"/>
              <a:t> Teleconferences: 11-23/819r0 (11 May)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Stephen McCann</a:t>
            </a:r>
          </a:p>
          <a:p>
            <a:r>
              <a:rPr lang="en-US" dirty="0"/>
              <a:t>Second: Antonio de la Oliva</a:t>
            </a:r>
          </a:p>
          <a:p>
            <a:r>
              <a:rPr lang="en-US" dirty="0"/>
              <a:t>Approved by unanimous consent,  35 on-line and 25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highlight>
                  <a:srgbClr val="FFFF00"/>
                </a:highlight>
              </a:rPr>
              <a:t>Sept 2023</a:t>
            </a:r>
          </a:p>
          <a:p>
            <a:r>
              <a:rPr lang="en-US" dirty="0"/>
              <a:t>LB initial:   				</a:t>
            </a:r>
            <a:r>
              <a:rPr lang="en-US" dirty="0">
                <a:highlight>
                  <a:srgbClr val="FFFF00"/>
                </a:highlight>
              </a:rPr>
              <a:t>January 2024</a:t>
            </a:r>
            <a:endParaRPr lang="en-US" dirty="0">
              <a:solidFill>
                <a:srgbClr val="FF0000"/>
              </a:solidFill>
              <a:highlight>
                <a:srgbClr val="FFFF00"/>
              </a:highlight>
            </a:endParaRPr>
          </a:p>
          <a:p>
            <a:r>
              <a:rPr lang="en-US" dirty="0"/>
              <a:t>LB re-circ:  				</a:t>
            </a:r>
            <a:r>
              <a:rPr lang="en-US" dirty="0">
                <a:highlight>
                  <a:srgbClr val="FFFF00"/>
                </a:highlight>
              </a:rPr>
              <a:t>May 2024</a:t>
            </a:r>
            <a:endParaRPr lang="en-US" dirty="0">
              <a:solidFill>
                <a:srgbClr val="FF0000"/>
              </a:solidFill>
              <a:highlight>
                <a:srgbClr val="FFFF00"/>
              </a:highlight>
            </a:endParaRPr>
          </a:p>
          <a:p>
            <a:r>
              <a:rPr lang="en-US" dirty="0"/>
              <a:t>Ballot Pool: 				</a:t>
            </a:r>
            <a:r>
              <a:rPr lang="en-US" dirty="0">
                <a:highlight>
                  <a:srgbClr val="FFFF00"/>
                </a:highlight>
              </a:rPr>
              <a:t>December 2024</a:t>
            </a:r>
          </a:p>
          <a:p>
            <a:r>
              <a:rPr lang="en-US" dirty="0"/>
              <a:t>MDR: 				</a:t>
            </a:r>
            <a:r>
              <a:rPr lang="en-US" dirty="0">
                <a:highlight>
                  <a:srgbClr val="FFFF00"/>
                </a:highlight>
              </a:rPr>
              <a:t>December 2024</a:t>
            </a:r>
          </a:p>
          <a:p>
            <a:r>
              <a:rPr lang="en-US" dirty="0"/>
              <a:t>SA ballot: 				</a:t>
            </a:r>
            <a:r>
              <a:rPr lang="en-US" dirty="0">
                <a:highlight>
                  <a:srgbClr val="FFFF00"/>
                </a:highlight>
              </a:rPr>
              <a:t>January 2025</a:t>
            </a:r>
          </a:p>
          <a:p>
            <a:r>
              <a:rPr lang="en-US" dirty="0"/>
              <a:t>SA re-circ: 				</a:t>
            </a:r>
            <a:r>
              <a:rPr lang="en-US" dirty="0">
                <a:highlight>
                  <a:srgbClr val="FFFF00"/>
                </a:highlight>
              </a:rPr>
              <a:t>July 2025 </a:t>
            </a:r>
          </a:p>
          <a:p>
            <a:r>
              <a:rPr lang="en-US" dirty="0"/>
              <a:t>802.11/EC approval: 			</a:t>
            </a:r>
            <a:r>
              <a:rPr lang="en-US" dirty="0">
                <a:highlight>
                  <a:srgbClr val="FFFF00"/>
                </a:highlight>
              </a:rPr>
              <a:t>January 2026</a:t>
            </a:r>
          </a:p>
          <a:p>
            <a:r>
              <a:rPr lang="en-US" dirty="0" err="1"/>
              <a:t>RevCom</a:t>
            </a:r>
            <a:r>
              <a:rPr lang="en-US" dirty="0"/>
              <a:t>/SASB approval: 	</a:t>
            </a:r>
            <a:r>
              <a:rPr lang="en-US"/>
              <a:t>	</a:t>
            </a:r>
            <a:r>
              <a:rPr lang="en-US">
                <a:highlight>
                  <a:srgbClr val="FFFF00"/>
                </a:highlight>
              </a:rPr>
              <a:t>March 2026</a:t>
            </a:r>
            <a:endParaRPr lang="en-US" dirty="0">
              <a:highlight>
                <a:srgbClr val="FFFF00"/>
              </a:highlight>
            </a:endParaRP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May 15,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May 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16741</TotalTime>
  <Words>2216</Words>
  <Application>Microsoft Office PowerPoint</Application>
  <PresentationFormat>On-screen Show (4:3)</PresentationFormat>
  <Paragraphs>205</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May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May 15, 2023 </vt:lpstr>
      <vt:lpstr>Motion # 30</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254</cp:revision>
  <dcterms:modified xsi:type="dcterms:W3CDTF">2023-05-15T19:59:06Z</dcterms:modified>
</cp:coreProperties>
</file>