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sldIdLst>
    <p:sldId id="256" r:id="rId2"/>
    <p:sldId id="257" r:id="rId3"/>
    <p:sldId id="258" r:id="rId4"/>
    <p:sldId id="259" r:id="rId5"/>
    <p:sldId id="2366" r:id="rId6"/>
    <p:sldId id="261" r:id="rId7"/>
    <p:sldId id="369" r:id="rId8"/>
    <p:sldId id="370" r:id="rId9"/>
    <p:sldId id="372" r:id="rId10"/>
    <p:sldId id="371" r:id="rId11"/>
    <p:sldId id="262" r:id="rId12"/>
    <p:sldId id="289" r:id="rId13"/>
    <p:sldId id="266" r:id="rId14"/>
    <p:sldId id="290" r:id="rId15"/>
    <p:sldId id="283" r:id="rId16"/>
    <p:sldId id="288" r:id="rId17"/>
    <p:sldId id="2415" r:id="rId18"/>
    <p:sldId id="2421" r:id="rId19"/>
    <p:sldId id="2413" r:id="rId20"/>
    <p:sldId id="2373" r:id="rId21"/>
    <p:sldId id="293" r:id="rId22"/>
    <p:sldId id="267" r:id="rId23"/>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049" autoAdjust="0"/>
    <p:restoredTop sz="96786"/>
  </p:normalViewPr>
  <p:slideViewPr>
    <p:cSldViewPr snapToGrid="0" snapToObjects="1">
      <p:cViewPr varScale="1">
        <p:scale>
          <a:sx n="95" d="100"/>
          <a:sy n="95" d="100"/>
        </p:scale>
        <p:origin x="480"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EAA6A658-8346-45FD-9561-969E41D3960C}"/>
    <pc:docChg chg="custSel modSld modMainMaster">
      <pc:chgData name="Ansley, Carol (CCI-Atlanta)" userId="cbcdc21a-90c4-4b2f-81f7-da4165205229" providerId="ADAL" clId="{EAA6A658-8346-45FD-9561-969E41D3960C}" dt="2023-05-15T14:37:02.185" v="65" actId="20577"/>
      <pc:docMkLst>
        <pc:docMk/>
      </pc:docMkLst>
      <pc:sldChg chg="addSp delSp modSp mod">
        <pc:chgData name="Ansley, Carol (CCI-Atlanta)" userId="cbcdc21a-90c4-4b2f-81f7-da4165205229" providerId="ADAL" clId="{EAA6A658-8346-45FD-9561-969E41D3960C}" dt="2023-05-15T14:36:33.299" v="63" actId="108"/>
        <pc:sldMkLst>
          <pc:docMk/>
          <pc:sldMk cId="2123589943" sldId="2421"/>
        </pc:sldMkLst>
        <pc:spChg chg="mod">
          <ac:chgData name="Ansley, Carol (CCI-Atlanta)" userId="cbcdc21a-90c4-4b2f-81f7-da4165205229" providerId="ADAL" clId="{EAA6A658-8346-45FD-9561-969E41D3960C}" dt="2023-05-15T14:36:33.299" v="63" actId="108"/>
          <ac:spMkLst>
            <pc:docMk/>
            <pc:sldMk cId="2123589943" sldId="2421"/>
            <ac:spMk id="3" creationId="{D9119F4E-FC06-F646-87EB-EF12912A7052}"/>
          </ac:spMkLst>
        </pc:spChg>
        <pc:graphicFrameChg chg="add del mod">
          <ac:chgData name="Ansley, Carol (CCI-Atlanta)" userId="cbcdc21a-90c4-4b2f-81f7-da4165205229" providerId="ADAL" clId="{EAA6A658-8346-45FD-9561-969E41D3960C}" dt="2023-05-15T14:35:27.358" v="28" actId="478"/>
          <ac:graphicFrameMkLst>
            <pc:docMk/>
            <pc:sldMk cId="2123589943" sldId="2421"/>
            <ac:graphicFrameMk id="4" creationId="{AE34ED39-EE3A-6A6F-5F76-D05DD13FD104}"/>
          </ac:graphicFrameMkLst>
        </pc:graphicFrameChg>
        <pc:graphicFrameChg chg="add del mod">
          <ac:chgData name="Ansley, Carol (CCI-Atlanta)" userId="cbcdc21a-90c4-4b2f-81f7-da4165205229" providerId="ADAL" clId="{EAA6A658-8346-45FD-9561-969E41D3960C}" dt="2023-05-15T14:35:33.474" v="30" actId="478"/>
          <ac:graphicFrameMkLst>
            <pc:docMk/>
            <pc:sldMk cId="2123589943" sldId="2421"/>
            <ac:graphicFrameMk id="5" creationId="{EB3C857F-1ACE-1908-302E-A62CB7E130F5}"/>
          </ac:graphicFrameMkLst>
        </pc:graphicFrameChg>
      </pc:sldChg>
      <pc:sldMasterChg chg="modSp mod">
        <pc:chgData name="Ansley, Carol (CCI-Atlanta)" userId="cbcdc21a-90c4-4b2f-81f7-da4165205229" providerId="ADAL" clId="{EAA6A658-8346-45FD-9561-969E41D3960C}" dt="2023-05-15T14:37:02.185" v="65" actId="20577"/>
        <pc:sldMasterMkLst>
          <pc:docMk/>
          <pc:sldMasterMk cId="0" sldId="2147483648"/>
        </pc:sldMasterMkLst>
        <pc:spChg chg="mod">
          <ac:chgData name="Ansley, Carol (CCI-Atlanta)" userId="cbcdc21a-90c4-4b2f-81f7-da4165205229" providerId="ADAL" clId="{EAA6A658-8346-45FD-9561-969E41D3960C}" dt="2023-05-15T14:37:02.185" v="65"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67188"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May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494082" y="304602"/>
            <a:ext cx="2715360"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574r1</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May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2023-05-13</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buFont typeface="Arial" panose="020B0604020202020204" pitchFamily="34" charset="0"/>
              <a:buChar char="•"/>
            </a:pPr>
            <a:r>
              <a:rPr lang="en-US" sz="2000" dirty="0"/>
              <a:t>In Webex choose connect without audio before you join</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r>
              <a:rPr lang="en-US" sz="2000" dirty="0"/>
              <a:t>Wait to hold the microphone to make a comment</a:t>
            </a:r>
          </a:p>
          <a:p>
            <a:pPr marL="285750" lvl="1" indent="-285750">
              <a:buFont typeface="Arial" panose="020B0604020202020204" pitchFamily="34" charset="0"/>
              <a:buChar char="•"/>
            </a:pPr>
            <a:r>
              <a:rPr lang="en-US" sz="2000" dirty="0"/>
              <a:t>Repeat any questions that are inadvertently asked away from the microphone</a:t>
            </a:r>
          </a:p>
          <a:p>
            <a:pPr marL="285750" lvl="1" indent="-285750">
              <a:buFont typeface="Arial" panose="020B0604020202020204" pitchFamily="34" charset="0"/>
              <a:buChar char="•"/>
            </a:pPr>
            <a:endParaRPr lang="en-US" sz="2000" dirty="0"/>
          </a:p>
          <a:p>
            <a:pPr marL="0" lvl="1" indent="0">
              <a:buNone/>
            </a:pPr>
            <a:r>
              <a:rPr lang="en-US" dirty="0"/>
              <a:t>Remote Attendees</a:t>
            </a:r>
          </a:p>
          <a:p>
            <a:pPr marL="285750" lvl="1" indent="-285750">
              <a:buFont typeface="Arial" panose="020B0604020202020204" pitchFamily="34" charset="0"/>
              <a:buChar char="•"/>
            </a:pPr>
            <a:r>
              <a:rPr lang="en-US" sz="2000" dirty="0"/>
              <a:t>Join Webex and set Webex audio as ‘music’</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May 15, 2023</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 on-line, xx participants in the room)</a:t>
            </a:r>
          </a:p>
          <a:p>
            <a:pPr lvl="1">
              <a:defRPr sz="1500" spc="-1">
                <a:latin typeface="Arial"/>
                <a:ea typeface="Arial"/>
                <a:cs typeface="Arial"/>
                <a:sym typeface="Arial"/>
              </a:defRPr>
            </a:pPr>
            <a:endParaRPr lang="en-US" sz="1400" spc="-1" dirty="0">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a:cs typeface="Times New Roman"/>
                <a:sym typeface="Times New Roman"/>
              </a:rPr>
              <a:t>Approval of Telecon minutes and Plenary session minutes</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a:cs typeface="Times New Roman"/>
                <a:sym typeface="Times New Roman"/>
              </a:rPr>
              <a:t>Remaining Meetings:</a:t>
            </a: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a:cs typeface="Times New Roman"/>
                <a:sym typeface="Times New Roman"/>
              </a:rPr>
              <a:t>Tuesday 	PM2</a:t>
            </a: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a:cs typeface="Times New Roman"/>
                <a:sym typeface="Times New Roman"/>
              </a:rPr>
              <a:t>Wednesday 	PM2</a:t>
            </a: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a:cs typeface="Times New Roman"/>
                <a:sym typeface="Times New Roman"/>
              </a:rPr>
              <a:t>Thursday 	PM1</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a:cs typeface="Times New Roman"/>
                <a:sym typeface="Arial"/>
              </a:rPr>
              <a:t>23/414r2 - </a:t>
            </a:r>
            <a:r>
              <a:rPr lang="en-US" sz="1400" spc="-1" dirty="0">
                <a:latin typeface="Times New Roman"/>
                <a:cs typeface="Times New Roman"/>
              </a:rPr>
              <a:t>A1 filtering for rotating MAC addresses – de la Oliva</a:t>
            </a:r>
          </a:p>
          <a:p>
            <a:pPr marL="1257300" lvl="2" indent="-342900">
              <a:defRPr sz="1500" spc="-1">
                <a:latin typeface="Arial"/>
                <a:ea typeface="Arial"/>
                <a:cs typeface="Arial"/>
                <a:sym typeface="Arial"/>
              </a:defRPr>
            </a:pPr>
            <a:r>
              <a:rPr lang="en-US" sz="1400" spc="-1" dirty="0">
                <a:latin typeface="Times New Roman"/>
                <a:cs typeface="Times New Roman"/>
                <a:sym typeface="Arial"/>
              </a:rPr>
              <a:t>23/850r0 - </a:t>
            </a:r>
            <a:r>
              <a:rPr lang="en-US" sz="1400" spc="-1" dirty="0">
                <a:latin typeface="Times New Roman"/>
                <a:cs typeface="Times New Roman"/>
              </a:rPr>
              <a:t>CCMP MAC rotation spec text – de la Oliva</a:t>
            </a:r>
            <a:endParaRPr lang="en-US" sz="1400" spc="-1" dirty="0">
              <a:latin typeface="Times New Roman"/>
              <a:cs typeface="Times New Roman"/>
              <a:sym typeface="Arial"/>
            </a:endParaRPr>
          </a:p>
          <a:p>
            <a:pPr marL="1257300" lvl="2" indent="-342900">
              <a:defRPr sz="1500" spc="-1">
                <a:latin typeface="Arial"/>
                <a:ea typeface="Arial"/>
                <a:cs typeface="Arial"/>
                <a:sym typeface="Arial"/>
              </a:defRPr>
            </a:pPr>
            <a:r>
              <a:rPr lang="en-US" sz="1400" spc="-1" dirty="0">
                <a:latin typeface="Times New Roman"/>
                <a:cs typeface="Times New Roman"/>
                <a:sym typeface="Arial"/>
              </a:rPr>
              <a:t>23/268r1 – OTA MAC Address Change – Ansley</a:t>
            </a:r>
          </a:p>
          <a:p>
            <a:pPr marL="1257300" lvl="2" indent="-342900">
              <a:defRPr sz="1500" spc="-1">
                <a:latin typeface="Arial"/>
                <a:ea typeface="Arial"/>
                <a:cs typeface="Arial"/>
                <a:sym typeface="Arial"/>
              </a:defRPr>
            </a:pPr>
            <a:r>
              <a:rPr lang="en-US" sz="1400" spc="-1" dirty="0">
                <a:latin typeface="Times New Roman"/>
                <a:cs typeface="Times New Roman"/>
                <a:sym typeface="Arial"/>
              </a:rPr>
              <a:t>Awaiting submission upload</a:t>
            </a:r>
          </a:p>
          <a:p>
            <a:pPr marL="1257300" lvl="2" indent="-342900">
              <a:defRPr sz="1500" spc="-1">
                <a:latin typeface="Arial"/>
                <a:ea typeface="Arial"/>
                <a:cs typeface="Arial"/>
                <a:sym typeface="Arial"/>
              </a:defRPr>
            </a:pPr>
            <a:endParaRPr lang="en-US" sz="1400" spc="-1" dirty="0">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Recess</a:t>
            </a:r>
            <a:endParaRPr lang="en-US" sz="1400" dirty="0"/>
          </a:p>
        </p:txBody>
      </p:sp>
    </p:spTree>
    <p:extLst>
      <p:ext uri="{BB962C8B-B14F-4D97-AF65-F5344CB8AC3E}">
        <p14:creationId xmlns:p14="http://schemas.microsoft.com/office/powerpoint/2010/main" val="2123589943"/>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30</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2023 March 802.11 Interim: 11-23/500r0,</a:t>
            </a:r>
          </a:p>
          <a:p>
            <a:r>
              <a:rPr lang="en-US" dirty="0" err="1"/>
              <a:t>TGbi</a:t>
            </a:r>
            <a:r>
              <a:rPr lang="en-US" dirty="0"/>
              <a:t> Teleconferences: 11-23/819r0 (11 May)</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a:t>
            </a:r>
          </a:p>
          <a:p>
            <a:r>
              <a:rPr lang="en-US" dirty="0"/>
              <a:t>Second: </a:t>
            </a:r>
          </a:p>
          <a:p>
            <a:r>
              <a:rPr lang="en-US" strike="sngStrike" dirty="0"/>
              <a:t>Approved by unanimous consent</a:t>
            </a:r>
            <a:r>
              <a:rPr lang="en-US" dirty="0"/>
              <a:t>,  xx on-line and xx local</a:t>
            </a:r>
          </a:p>
          <a:p>
            <a:endParaRPr lang="en-US" dirty="0"/>
          </a:p>
        </p:txBody>
      </p:sp>
    </p:spTree>
    <p:extLst>
      <p:ext uri="{BB962C8B-B14F-4D97-AF65-F5344CB8AC3E}">
        <p14:creationId xmlns:p14="http://schemas.microsoft.com/office/powerpoint/2010/main" val="160682288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May Interim Session </a:t>
            </a:r>
            <a:r>
              <a:rPr dirty="0"/>
              <a:t>202</a:t>
            </a:r>
            <a:r>
              <a:rPr lang="en-US" dirty="0"/>
              <a:t>3</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highlight>
                  <a:srgbClr val="FFFF00"/>
                </a:highlight>
              </a:rPr>
              <a:t>Sept 2023</a:t>
            </a:r>
          </a:p>
          <a:p>
            <a:r>
              <a:rPr lang="en-US" dirty="0"/>
              <a:t>LB initial:   				</a:t>
            </a:r>
            <a:r>
              <a:rPr lang="en-US" dirty="0">
                <a:highlight>
                  <a:srgbClr val="FFFF00"/>
                </a:highlight>
              </a:rPr>
              <a:t>January 2024</a:t>
            </a:r>
            <a:endParaRPr lang="en-US" dirty="0">
              <a:solidFill>
                <a:srgbClr val="FF0000"/>
              </a:solidFill>
              <a:highlight>
                <a:srgbClr val="FFFF00"/>
              </a:highlight>
            </a:endParaRPr>
          </a:p>
          <a:p>
            <a:r>
              <a:rPr lang="en-US" dirty="0"/>
              <a:t>LB re-circ:  				</a:t>
            </a:r>
            <a:r>
              <a:rPr lang="en-US" dirty="0">
                <a:highlight>
                  <a:srgbClr val="FFFF00"/>
                </a:highlight>
              </a:rPr>
              <a:t>May 2024</a:t>
            </a:r>
            <a:endParaRPr lang="en-US" dirty="0">
              <a:solidFill>
                <a:srgbClr val="FF0000"/>
              </a:solidFill>
              <a:highlight>
                <a:srgbClr val="FFFF00"/>
              </a:highlight>
            </a:endParaRPr>
          </a:p>
          <a:p>
            <a:r>
              <a:rPr lang="en-US" dirty="0"/>
              <a:t>Ballot Pool: 				</a:t>
            </a:r>
            <a:r>
              <a:rPr lang="en-US" dirty="0">
                <a:highlight>
                  <a:srgbClr val="FFFF00"/>
                </a:highlight>
              </a:rPr>
              <a:t>December 2024</a:t>
            </a:r>
          </a:p>
          <a:p>
            <a:r>
              <a:rPr lang="en-US" dirty="0"/>
              <a:t>MDR: 				</a:t>
            </a:r>
            <a:r>
              <a:rPr lang="en-US" dirty="0">
                <a:highlight>
                  <a:srgbClr val="FFFF00"/>
                </a:highlight>
              </a:rPr>
              <a:t>December 2024</a:t>
            </a:r>
          </a:p>
          <a:p>
            <a:r>
              <a:rPr lang="en-US" dirty="0"/>
              <a:t>SA ballot: 				</a:t>
            </a:r>
            <a:r>
              <a:rPr lang="en-US" dirty="0">
                <a:highlight>
                  <a:srgbClr val="FFFF00"/>
                </a:highlight>
              </a:rPr>
              <a:t>January 2025</a:t>
            </a:r>
          </a:p>
          <a:p>
            <a:r>
              <a:rPr lang="en-US" dirty="0"/>
              <a:t>SA re-circ: 				</a:t>
            </a:r>
            <a:r>
              <a:rPr lang="en-US" dirty="0">
                <a:highlight>
                  <a:srgbClr val="FFFF00"/>
                </a:highlight>
              </a:rPr>
              <a:t>July 2025 </a:t>
            </a:r>
          </a:p>
          <a:p>
            <a:r>
              <a:rPr lang="en-US" dirty="0"/>
              <a:t>802.11/EC approval: 			</a:t>
            </a:r>
            <a:r>
              <a:rPr lang="en-US" dirty="0">
                <a:highlight>
                  <a:srgbClr val="FFFF00"/>
                </a:highlight>
              </a:rPr>
              <a:t>January 2026</a:t>
            </a:r>
          </a:p>
          <a:p>
            <a:r>
              <a:rPr lang="en-US" dirty="0" err="1"/>
              <a:t>RevCom</a:t>
            </a:r>
            <a:r>
              <a:rPr lang="en-US" dirty="0"/>
              <a:t>/SASB approval: 	</a:t>
            </a:r>
            <a:r>
              <a:rPr lang="en-US"/>
              <a:t>	</a:t>
            </a:r>
            <a:r>
              <a:rPr lang="en-US">
                <a:highlight>
                  <a:srgbClr val="FFFF00"/>
                </a:highlight>
              </a:rPr>
              <a:t>March 2026</a:t>
            </a:r>
            <a:endParaRPr lang="en-US" dirty="0">
              <a:highlight>
                <a:srgbClr val="FFFF00"/>
              </a:highlight>
            </a:endParaRP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Monday May 15,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1371601"/>
            <a:ext cx="7970837" cy="798910"/>
          </a:xfrm>
        </p:spPr>
        <p:txBody>
          <a:bodyPr>
            <a:normAutofit fontScale="90000"/>
          </a:bodyPr>
          <a:lstStyle/>
          <a:p>
            <a:r>
              <a:rPr lang="en-US" dirty="0"/>
              <a:t>Registration for the May IEEE 802 wireless interim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May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https://web.cvent.com/event/c8c74da9-42ef-4650-bbf6-d33d40c6bedc/summary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16471</TotalTime>
  <Words>2179</Words>
  <Application>Microsoft Office PowerPoint</Application>
  <PresentationFormat>On-screen Show (4:3)</PresentationFormat>
  <Paragraphs>200</Paragraphs>
  <Slides>22</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May IEEE 802 wireless interim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Successful Hybrid Meeting Protocols</vt:lpstr>
      <vt:lpstr>TGbi Agenda – May 15, 2023 </vt:lpstr>
      <vt:lpstr>Motion # 30</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253</cp:revision>
  <dcterms:modified xsi:type="dcterms:W3CDTF">2023-05-15T14:37:56Z</dcterms:modified>
</cp:coreProperties>
</file>