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9" autoAdjust="0"/>
    <p:restoredTop sz="96786"/>
  </p:normalViewPr>
  <p:slideViewPr>
    <p:cSldViewPr snapToGrid="0" snapToObjects="1">
      <p:cViewPr varScale="1">
        <p:scale>
          <a:sx n="95" d="100"/>
          <a:sy n="95" d="100"/>
        </p:scale>
        <p:origin x="48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AA6A658-8346-45FD-9561-969E41D3960C}"/>
    <pc:docChg chg="custSel modSld modMainMaster">
      <pc:chgData name="Ansley, Carol (CCI-Atlanta)" userId="cbcdc21a-90c4-4b2f-81f7-da4165205229" providerId="ADAL" clId="{EAA6A658-8346-45FD-9561-969E41D3960C}" dt="2023-05-15T14:37:02.185" v="65" actId="20577"/>
      <pc:docMkLst>
        <pc:docMk/>
      </pc:docMkLst>
      <pc:sldChg chg="addSp delSp modSp mod">
        <pc:chgData name="Ansley, Carol (CCI-Atlanta)" userId="cbcdc21a-90c4-4b2f-81f7-da4165205229" providerId="ADAL" clId="{EAA6A658-8346-45FD-9561-969E41D3960C}" dt="2023-05-15T14:36:33.299" v="63" actId="108"/>
        <pc:sldMkLst>
          <pc:docMk/>
          <pc:sldMk cId="2123589943" sldId="2421"/>
        </pc:sldMkLst>
        <pc:spChg chg="mod">
          <ac:chgData name="Ansley, Carol (CCI-Atlanta)" userId="cbcdc21a-90c4-4b2f-81f7-da4165205229" providerId="ADAL" clId="{EAA6A658-8346-45FD-9561-969E41D3960C}" dt="2023-05-15T14:36:33.299" v="63" actId="108"/>
          <ac:spMkLst>
            <pc:docMk/>
            <pc:sldMk cId="2123589943" sldId="2421"/>
            <ac:spMk id="3" creationId="{D9119F4E-FC06-F646-87EB-EF12912A7052}"/>
          </ac:spMkLst>
        </pc:spChg>
        <pc:graphicFrameChg chg="add del mod">
          <ac:chgData name="Ansley, Carol (CCI-Atlanta)" userId="cbcdc21a-90c4-4b2f-81f7-da4165205229" providerId="ADAL" clId="{EAA6A658-8346-45FD-9561-969E41D3960C}" dt="2023-05-15T14:35:27.358" v="28" actId="478"/>
          <ac:graphicFrameMkLst>
            <pc:docMk/>
            <pc:sldMk cId="2123589943" sldId="2421"/>
            <ac:graphicFrameMk id="4" creationId="{AE34ED39-EE3A-6A6F-5F76-D05DD13FD104}"/>
          </ac:graphicFrameMkLst>
        </pc:graphicFrameChg>
        <pc:graphicFrameChg chg="add del mod">
          <ac:chgData name="Ansley, Carol (CCI-Atlanta)" userId="cbcdc21a-90c4-4b2f-81f7-da4165205229" providerId="ADAL" clId="{EAA6A658-8346-45FD-9561-969E41D3960C}" dt="2023-05-15T14:35:33.474" v="30" actId="478"/>
          <ac:graphicFrameMkLst>
            <pc:docMk/>
            <pc:sldMk cId="2123589943" sldId="2421"/>
            <ac:graphicFrameMk id="5" creationId="{EB3C857F-1ACE-1908-302E-A62CB7E130F5}"/>
          </ac:graphicFrameMkLst>
        </pc:graphicFrameChg>
      </pc:sldChg>
      <pc:sldMasterChg chg="modSp mod">
        <pc:chgData name="Ansley, Carol (CCI-Atlanta)" userId="cbcdc21a-90c4-4b2f-81f7-da4165205229" providerId="ADAL" clId="{EAA6A658-8346-45FD-9561-969E41D3960C}" dt="2023-05-15T14:37:02.185" v="65" actId="20577"/>
        <pc:sldMasterMkLst>
          <pc:docMk/>
          <pc:sldMasterMk cId="0" sldId="2147483648"/>
        </pc:sldMasterMkLst>
        <pc:spChg chg="mod">
          <ac:chgData name="Ansley, Carol (CCI-Atlanta)" userId="cbcdc21a-90c4-4b2f-81f7-da4165205229" providerId="ADAL" clId="{EAA6A658-8346-45FD-9561-969E41D3960C}" dt="2023-05-15T14:37:02.185" v="65"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574r1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Approval of Telecon minutes and Plenary session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Remaining Meetings:</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Tuesday 	PM2</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Wednesday 	PM2</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23/414r2 - </a:t>
            </a:r>
            <a:r>
              <a:rPr lang="en-US" sz="1400" spc="-1" dirty="0">
                <a:latin typeface="Times New Roman"/>
                <a:cs typeface="Times New Roman"/>
              </a:rPr>
              <a:t>A1 filtering for rotating MAC addresses – de la Oliva</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23/850r0 - </a:t>
            </a:r>
            <a:r>
              <a:rPr lang="en-US" sz="1400" spc="-1" dirty="0">
                <a:latin typeface="Times New Roman"/>
                <a:cs typeface="Times New Roman"/>
              </a:rPr>
              <a:t>CCMP MAC rotation spec text – de la Oliva</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March 802.11 Interim: 11-23/500r0,</a:t>
            </a:r>
          </a:p>
          <a:p>
            <a:r>
              <a:rPr lang="en-US" dirty="0" err="1"/>
              <a:t>TGbi</a:t>
            </a:r>
            <a:r>
              <a:rPr lang="en-US" dirty="0"/>
              <a:t> Teleconferences: 11-23/819r0 (11 May)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May 15,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16471</TotalTime>
  <Words>2179</Words>
  <Application>Microsoft Office PowerPoint</Application>
  <PresentationFormat>On-screen Show (4:3)</PresentationFormat>
  <Paragraphs>200</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May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May 15, 2023 </vt:lpstr>
      <vt:lpstr>Motion # 30</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253</cp:revision>
  <dcterms:modified xsi:type="dcterms:W3CDTF">2023-05-15T14:37:56Z</dcterms:modified>
</cp:coreProperties>
</file>