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1"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49" autoAdjust="0"/>
    <p:restoredTop sz="96786"/>
  </p:normalViewPr>
  <p:slideViewPr>
    <p:cSldViewPr snapToGrid="0" snapToObjects="1">
      <p:cViewPr varScale="1">
        <p:scale>
          <a:sx n="144" d="100"/>
          <a:sy n="144" d="100"/>
        </p:scale>
        <p:origin x="99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574r0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2023-05-13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15,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Approval of Telecon minutes and Plenary session minutes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a:cs typeface="Times New Roman"/>
                <a:sym typeface="Arial"/>
              </a:rPr>
              <a:t>23/268r1 – OTA MAC Address Change – Ansley</a:t>
            </a:r>
          </a:p>
          <a:p>
            <a:pPr marL="1257300" lvl="2" indent="-342900">
              <a:defRPr sz="1500" spc="-1">
                <a:latin typeface="Arial"/>
                <a:ea typeface="Arial"/>
                <a:cs typeface="Arial"/>
                <a:sym typeface="Arial"/>
              </a:defRPr>
            </a:pPr>
            <a:r>
              <a:rPr lang="en-US" sz="1400" spc="-1" dirty="0">
                <a:latin typeface="Times New Roman"/>
                <a:cs typeface="Times New Roman"/>
                <a:sym typeface="Arial"/>
              </a:rPr>
              <a:t>Awaiting submission upload</a:t>
            </a:r>
          </a:p>
          <a:p>
            <a:pPr marL="1257300" lvl="2" indent="-342900">
              <a:defRPr sz="1500" spc="-1">
                <a:latin typeface="Arial"/>
                <a:ea typeface="Arial"/>
                <a:cs typeface="Arial"/>
                <a:sym typeface="Arial"/>
              </a:defRPr>
            </a:pPr>
            <a:endParaRPr lang="en-US" sz="1400" spc="-1" dirty="0">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212358994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30</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March 802.11 Interim: 11-23/500r0,</a:t>
            </a:r>
          </a:p>
          <a:p>
            <a:r>
              <a:rPr lang="en-US" dirty="0" err="1"/>
              <a:t>TGbi</a:t>
            </a:r>
            <a:r>
              <a:rPr lang="en-US" dirty="0"/>
              <a:t> Teleconferences: 11-23/819r0 (11 May)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xx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May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Sept 2023</a:t>
            </a:r>
          </a:p>
          <a:p>
            <a:r>
              <a:rPr lang="en-US" dirty="0"/>
              <a:t>LB initial:   				</a:t>
            </a:r>
            <a:r>
              <a:rPr lang="en-US" dirty="0">
                <a:highlight>
                  <a:srgbClr val="FFFF00"/>
                </a:highlight>
              </a:rPr>
              <a:t>January 2024</a:t>
            </a:r>
            <a:endParaRPr lang="en-US" dirty="0">
              <a:solidFill>
                <a:srgbClr val="FF0000"/>
              </a:solidFill>
              <a:highlight>
                <a:srgbClr val="FFFF00"/>
              </a:highlight>
            </a:endParaRPr>
          </a:p>
          <a:p>
            <a:r>
              <a:rPr lang="en-US" dirty="0"/>
              <a:t>LB re-circ:  				</a:t>
            </a:r>
            <a:r>
              <a:rPr lang="en-US" dirty="0">
                <a:highlight>
                  <a:srgbClr val="FFFF00"/>
                </a:highlight>
              </a:rPr>
              <a:t>May 2024</a:t>
            </a:r>
            <a:endParaRPr lang="en-US" dirty="0">
              <a:solidFill>
                <a:srgbClr val="FF0000"/>
              </a:solidFill>
              <a:highlight>
                <a:srgbClr val="FFFF00"/>
              </a:highlight>
            </a:endParaRPr>
          </a:p>
          <a:p>
            <a:r>
              <a:rPr lang="en-US" dirty="0"/>
              <a:t>Ballot Pool: 				</a:t>
            </a:r>
            <a:r>
              <a:rPr lang="en-US" dirty="0">
                <a:highlight>
                  <a:srgbClr val="FFFF00"/>
                </a:highlight>
              </a:rPr>
              <a:t>December 2024</a:t>
            </a:r>
          </a:p>
          <a:p>
            <a:r>
              <a:rPr lang="en-US" dirty="0"/>
              <a:t>MDR: 				</a:t>
            </a:r>
            <a:r>
              <a:rPr lang="en-US" dirty="0">
                <a:highlight>
                  <a:srgbClr val="FFFF00"/>
                </a:highlight>
              </a:rPr>
              <a:t>December 2024</a:t>
            </a:r>
          </a:p>
          <a:p>
            <a:r>
              <a:rPr lang="en-US" dirty="0"/>
              <a:t>SA ballot: 				</a:t>
            </a:r>
            <a:r>
              <a:rPr lang="en-US" dirty="0">
                <a:highlight>
                  <a:srgbClr val="FFFF00"/>
                </a:highlight>
              </a:rPr>
              <a:t>January 2025</a:t>
            </a:r>
          </a:p>
          <a:p>
            <a:r>
              <a:rPr lang="en-US" dirty="0"/>
              <a:t>SA re-circ: 				</a:t>
            </a:r>
            <a:r>
              <a:rPr lang="en-US" dirty="0">
                <a:highlight>
                  <a:srgbClr val="FFFF00"/>
                </a:highlight>
              </a:rPr>
              <a:t>July 2025 </a:t>
            </a:r>
          </a:p>
          <a:p>
            <a:r>
              <a:rPr lang="en-US" dirty="0"/>
              <a:t>802.11/EC approval: 			</a:t>
            </a:r>
            <a:r>
              <a:rPr lang="en-US" dirty="0">
                <a:highlight>
                  <a:srgbClr val="FFFF00"/>
                </a:highlight>
              </a:rPr>
              <a:t>January 2026</a:t>
            </a:r>
          </a:p>
          <a:p>
            <a:r>
              <a:rPr lang="en-US" dirty="0" err="1"/>
              <a:t>RevCom</a:t>
            </a:r>
            <a:r>
              <a:rPr lang="en-US" dirty="0"/>
              <a:t>/SASB approval: 	</a:t>
            </a:r>
            <a:r>
              <a:rPr lang="en-US"/>
              <a:t>	</a:t>
            </a:r>
            <a:r>
              <a:rPr lang="en-US">
                <a:highlight>
                  <a:srgbClr val="FFFF00"/>
                </a:highlight>
              </a:rPr>
              <a:t>March 2026</a:t>
            </a:r>
            <a:endParaRPr lang="en-US" dirty="0">
              <a:highlight>
                <a:srgbClr val="FFFF00"/>
              </a:highlight>
            </a:endParaRP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May 15,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May 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15485</TotalTime>
  <Words>2144</Words>
  <Application>Microsoft Macintosh PowerPoint</Application>
  <PresentationFormat>On-screen Show (4:3)</PresentationFormat>
  <Paragraphs>193</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May IEEE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May 15, 2023 </vt:lpstr>
      <vt:lpstr>Motion # 30</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252</cp:revision>
  <dcterms:modified xsi:type="dcterms:W3CDTF">2023-05-14T01:28:54Z</dcterms:modified>
</cp:coreProperties>
</file>