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p:scale>
          <a:sx n="80" d="100"/>
          <a:sy n="80" d="100"/>
        </p:scale>
        <p:origin x="43" y="2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5FF088F-894E-4C98-B194-F55C1DB42D72}"/>
    <pc:docChg chg="modSld sldOrd modMainMaster">
      <pc:chgData name="Mike Montemurro" userId="40c20c913ca7511e" providerId="LiveId" clId="{95FF088F-894E-4C98-B194-F55C1DB42D72}" dt="2023-05-18T21:57:27.071" v="13"/>
      <pc:docMkLst>
        <pc:docMk/>
      </pc:docMkLst>
      <pc:sldChg chg="modSp mod">
        <pc:chgData name="Mike Montemurro" userId="40c20c913ca7511e" providerId="LiveId" clId="{95FF088F-894E-4C98-B194-F55C1DB42D72}" dt="2023-05-18T19:24:14.043" v="1" actId="20577"/>
        <pc:sldMkLst>
          <pc:docMk/>
          <pc:sldMk cId="2822743645" sldId="850"/>
        </pc:sldMkLst>
        <pc:spChg chg="mod">
          <ac:chgData name="Mike Montemurro" userId="40c20c913ca7511e" providerId="LiveId" clId="{95FF088F-894E-4C98-B194-F55C1DB42D72}" dt="2023-05-18T19:24:14.043" v="1" actId="20577"/>
          <ac:spMkLst>
            <pc:docMk/>
            <pc:sldMk cId="2822743645" sldId="850"/>
            <ac:spMk id="5" creationId="{5C289E12-1085-4168-A398-0F7249308ABA}"/>
          </ac:spMkLst>
        </pc:spChg>
      </pc:sldChg>
      <pc:sldChg chg="ord">
        <pc:chgData name="Mike Montemurro" userId="40c20c913ca7511e" providerId="LiveId" clId="{95FF088F-894E-4C98-B194-F55C1DB42D72}" dt="2023-05-18T21:57:25.059" v="11"/>
        <pc:sldMkLst>
          <pc:docMk/>
          <pc:sldMk cId="3028779059" sldId="2368"/>
        </pc:sldMkLst>
      </pc:sldChg>
      <pc:sldChg chg="ord">
        <pc:chgData name="Mike Montemurro" userId="40c20c913ca7511e" providerId="LiveId" clId="{95FF088F-894E-4C98-B194-F55C1DB42D72}" dt="2023-05-18T21:57:27.071" v="13"/>
        <pc:sldMkLst>
          <pc:docMk/>
          <pc:sldMk cId="3638405448" sldId="2370"/>
        </pc:sldMkLst>
      </pc:sldChg>
      <pc:sldMasterChg chg="modSp mod">
        <pc:chgData name="Mike Montemurro" userId="40c20c913ca7511e" providerId="LiveId" clId="{95FF088F-894E-4C98-B194-F55C1DB42D72}" dt="2023-05-18T19:24:38.751" v="3" actId="20577"/>
        <pc:sldMasterMkLst>
          <pc:docMk/>
          <pc:sldMasterMk cId="0" sldId="2147483648"/>
        </pc:sldMasterMkLst>
        <pc:spChg chg="mod">
          <ac:chgData name="Mike Montemurro" userId="40c20c913ca7511e" providerId="LiveId" clId="{95FF088F-894E-4C98-B194-F55C1DB42D72}" dt="2023-05-18T19:24:38.751"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802.11-23/573r7</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449906066"/>
              </p:ext>
            </p:extLst>
          </p:nvPr>
        </p:nvGraphicFramePr>
        <p:xfrm>
          <a:off x="2016125" y="2508250"/>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16125" y="2508250"/>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11-23/861 – Yang (</a:t>
            </a:r>
            <a:r>
              <a:rPr lang="en-CA" altLang="en-US" sz="1400" dirty="0" err="1"/>
              <a:t>InterDigital</a:t>
            </a:r>
            <a:r>
              <a:rPr lang="en-CA" altLang="en-US" sz="1400" dirty="0"/>
              <a:t>)</a:t>
            </a:r>
          </a:p>
          <a:p>
            <a:pPr lvl="2"/>
            <a:r>
              <a:rPr lang="en-CA" altLang="en-US" sz="1400" dirty="0"/>
              <a:t>CID 4015, 4017, 4018, 4019, 4020– doc 11-23/734 – Hart (Cisco)</a:t>
            </a:r>
          </a:p>
          <a:p>
            <a:pPr lvl="2"/>
            <a:r>
              <a:rPr lang="en-CA" altLang="en-US" sz="1400" dirty="0"/>
              <a:t>CID 4202, 4206, 4243, 4251, 4254, 4272, 4294, 4300, 4310, 4332 – Rison (Samsung)</a:t>
            </a:r>
          </a:p>
          <a:p>
            <a:pPr lvl="2"/>
            <a:r>
              <a:rPr lang="it-IT" altLang="en-US" sz="1400" b="1" dirty="0"/>
              <a:t>@5pm </a:t>
            </a:r>
            <a:r>
              <a:rPr lang="it-IT" altLang="en-US" sz="1400" dirty="0"/>
              <a:t>– Discuss WUR MC-OOK Issue - CIDs  4400,  4370,  4116,  4055, 4065,  4370,  4116,  4055 – doc 11-23/761</a:t>
            </a:r>
          </a:p>
          <a:p>
            <a:pPr lvl="2"/>
            <a:r>
              <a:rPr lang="en-CA" altLang="en-US" sz="1400" dirty="0"/>
              <a:t>CID 4022 – doc 11-23/734 – Hart (Cisco)</a:t>
            </a:r>
          </a:p>
          <a:p>
            <a:pPr lvl="2"/>
            <a:r>
              <a:rPr lang="en-CA" altLang="en-US" sz="1400" dirty="0"/>
              <a:t>CID 4202, 4206, 4243, 4251, 4254, 4272, 4294, 4300, 4310, 4332 – Rison (Samsung)</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400801" y="11734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4:00pm ET</a:t>
            </a:r>
          </a:p>
          <a:p>
            <a:pPr lvl="1"/>
            <a:r>
              <a:rPr lang="en-CA" altLang="en-US" sz="1400" dirty="0"/>
              <a:t>Motions</a:t>
            </a:r>
            <a:endParaRPr lang="en-CA" sz="1400" dirty="0"/>
          </a:p>
          <a:p>
            <a:pPr lvl="2"/>
            <a:r>
              <a:rPr lang="en-CA" altLang="en-US" sz="1400" dirty="0"/>
              <a:t>doc 11-23/24r6 - slides 17 through 20</a:t>
            </a:r>
          </a:p>
          <a:p>
            <a:pPr lvl="1"/>
            <a:r>
              <a:rPr lang="en-CA" altLang="en-US" sz="1400" dirty="0"/>
              <a:t>Comment Resolution </a:t>
            </a:r>
          </a:p>
          <a:p>
            <a:pPr lvl="2"/>
            <a:r>
              <a:rPr lang="en-CA" sz="1400" dirty="0"/>
              <a:t>CID </a:t>
            </a:r>
            <a:r>
              <a:rPr lang="en-CA" altLang="en-US" sz="1400" dirty="0"/>
              <a:t>4300, 4310, 4332 – Rison (Samsung)</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1430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4394, 4000 – doc 11-23/784 – Patil (Qualcomm) – 5 min</a:t>
            </a:r>
          </a:p>
          <a:p>
            <a:pPr lvl="2"/>
            <a:r>
              <a:rPr lang="en-CA" sz="1400" dirty="0"/>
              <a:t>CID 4206, </a:t>
            </a:r>
            <a:r>
              <a:rPr lang="en-CA" altLang="en-US" sz="1400" dirty="0"/>
              <a:t>4251, 4254, 4272, 4294 – Rison (Samsung)</a:t>
            </a:r>
            <a:endParaRPr lang="en-CA" sz="1400" dirty="0"/>
          </a:p>
          <a:p>
            <a:pPr lvl="2"/>
            <a:r>
              <a:rPr lang="en-CA" altLang="en-US" sz="1400" dirty="0"/>
              <a:t>CID 4028 – doc 11-23/4028 – Qi (Intel)</a:t>
            </a:r>
            <a:r>
              <a:rPr lang="en-CA" sz="1400" dirty="0"/>
              <a:t> </a:t>
            </a:r>
          </a:p>
          <a:p>
            <a:pPr lvl="2"/>
            <a:r>
              <a:rPr lang="en-CA" sz="1400" dirty="0"/>
              <a:t>CID 4391, 4392– doc 11-23/829r0 – </a:t>
            </a:r>
            <a:r>
              <a:rPr lang="en-CA" sz="1400" dirty="0" err="1"/>
              <a:t>Halasz</a:t>
            </a:r>
            <a:r>
              <a:rPr lang="en-CA" sz="1400" dirty="0"/>
              <a:t> (Morse Micro)</a:t>
            </a:r>
          </a:p>
          <a:p>
            <a:pPr lvl="2"/>
            <a:r>
              <a:rPr lang="en-CA" sz="1400" dirty="0"/>
              <a:t>CID 4280 – doc 11-23/853 – </a:t>
            </a:r>
            <a:r>
              <a:rPr lang="en-CA" sz="1400" dirty="0" err="1"/>
              <a:t>Halasz</a:t>
            </a:r>
            <a:r>
              <a:rPr lang="en-CA" sz="1400" dirty="0"/>
              <a:t> (Morse Micro)</a:t>
            </a:r>
          </a:p>
          <a:p>
            <a:pPr lvl="2"/>
            <a:r>
              <a:rPr lang="en-CA" altLang="en-US" sz="1400" dirty="0"/>
              <a:t>CID 4028 – doc 11-23/4028 – Qi (Intel)</a:t>
            </a:r>
            <a:r>
              <a:rPr lang="en-CA" sz="1400" dirty="0"/>
              <a:t> </a:t>
            </a:r>
          </a:p>
          <a:p>
            <a:pPr lvl="2"/>
            <a:r>
              <a:rPr lang="en-CA" sz="1400" dirty="0"/>
              <a:t>CID 4047, 4048 – doc 11-23/881 – Coffey (Realtek)</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962400"/>
            <a:ext cx="8305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 4069 – doc 11-23./537 – Malinen (Qualcomm)</a:t>
            </a:r>
          </a:p>
          <a:p>
            <a:pPr lvl="2"/>
            <a:r>
              <a:rPr lang="en-CA" sz="1400" dirty="0"/>
              <a:t>CIDs 4064, 4066, 4067, 4068, 4070, 4071, 4075, 4254, 4266, 4273, 4315 – doc 11-23/858 – Malinen (Qualcomm)</a:t>
            </a:r>
          </a:p>
          <a:p>
            <a:pPr lvl="2"/>
            <a:r>
              <a:rPr lang="en-CA" sz="1400" dirty="0"/>
              <a:t>Protected Password Identifiers – CIDs 4026, 4072 – doc 11-23/0044r8 Harkins (HPE)</a:t>
            </a:r>
          </a:p>
          <a:p>
            <a:pPr lvl="2"/>
            <a:r>
              <a:rPr lang="en-CA" sz="1400" dirty="0"/>
              <a:t>CIDs – doc – Kim (Qualcomm)</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Feb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solidFill>
                  <a:srgbClr val="00B0F0"/>
                </a:solidFill>
              </a:rPr>
              <a:t>Jul 2024 – D8.0 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109457</TotalTime>
  <Words>2938</Words>
  <Application>Microsoft Office PowerPoint</Application>
  <PresentationFormat>Widescreen</PresentationFormat>
  <Paragraphs>274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4616</cp:revision>
  <cp:lastPrinted>2014-11-04T15:04:57Z</cp:lastPrinted>
  <dcterms:created xsi:type="dcterms:W3CDTF">2007-04-17T18:10:23Z</dcterms:created>
  <dcterms:modified xsi:type="dcterms:W3CDTF">2023-05-18T21:57:28Z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