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36D327-48EC-48BA-A8BC-7FF5DEE47EDE}" v="7" dt="2023-04-14T16:51:31.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35" d="100"/>
          <a:sy n="135" d="100"/>
        </p:scale>
        <p:origin x="100" y="2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636D327-48EC-48BA-A8BC-7FF5DEE47EDE}"/>
    <pc:docChg chg="addSld modSld">
      <pc:chgData name="Mike Montemurro" userId="40c20c913ca7511e" providerId="LiveId" clId="{7636D327-48EC-48BA-A8BC-7FF5DEE47EDE}" dt="2023-04-14T16:54:20.765" v="174" actId="20577"/>
      <pc:docMkLst>
        <pc:docMk/>
      </pc:docMkLst>
      <pc:sldChg chg="modSp mod">
        <pc:chgData name="Mike Montemurro" userId="40c20c913ca7511e" providerId="LiveId" clId="{7636D327-48EC-48BA-A8BC-7FF5DEE47EDE}" dt="2023-04-14T16:54:20.765" v="174" actId="20577"/>
        <pc:sldMkLst>
          <pc:docMk/>
          <pc:sldMk cId="3056178945" sldId="848"/>
        </pc:sldMkLst>
        <pc:spChg chg="mod">
          <ac:chgData name="Mike Montemurro" userId="40c20c913ca7511e" providerId="LiveId" clId="{7636D327-48EC-48BA-A8BC-7FF5DEE47EDE}" dt="2023-04-14T16:54:20.765" v="174" actId="20577"/>
          <ac:spMkLst>
            <pc:docMk/>
            <pc:sldMk cId="3056178945" sldId="848"/>
            <ac:spMk id="5" creationId="{312E63CB-7AA4-47E9-A213-073D8CADFEE1}"/>
          </ac:spMkLst>
        </pc:spChg>
      </pc:sldChg>
      <pc:sldChg chg="modSp mod">
        <pc:chgData name="Mike Montemurro" userId="40c20c913ca7511e" providerId="LiveId" clId="{7636D327-48EC-48BA-A8BC-7FF5DEE47EDE}" dt="2023-04-14T16:44:56.497" v="1" actId="20577"/>
        <pc:sldMkLst>
          <pc:docMk/>
          <pc:sldMk cId="2822743645" sldId="850"/>
        </pc:sldMkLst>
        <pc:spChg chg="mod">
          <ac:chgData name="Mike Montemurro" userId="40c20c913ca7511e" providerId="LiveId" clId="{7636D327-48EC-48BA-A8BC-7FF5DEE47EDE}" dt="2023-04-14T16:44:56.497" v="1" actId="20577"/>
          <ac:spMkLst>
            <pc:docMk/>
            <pc:sldMk cId="2822743645" sldId="850"/>
            <ac:spMk id="5" creationId="{5C289E12-1085-4168-A398-0F7249308ABA}"/>
          </ac:spMkLst>
        </pc:spChg>
      </pc:sldChg>
      <pc:sldChg chg="modSp mod">
        <pc:chgData name="Mike Montemurro" userId="40c20c913ca7511e" providerId="LiveId" clId="{7636D327-48EC-48BA-A8BC-7FF5DEE47EDE}" dt="2023-04-14T16:53:46.160" v="164" actId="20577"/>
        <pc:sldMkLst>
          <pc:docMk/>
          <pc:sldMk cId="3070285947" sldId="859"/>
        </pc:sldMkLst>
        <pc:spChg chg="mod">
          <ac:chgData name="Mike Montemurro" userId="40c20c913ca7511e" providerId="LiveId" clId="{7636D327-48EC-48BA-A8BC-7FF5DEE47EDE}" dt="2023-04-14T16:53:46.160" v="164" actId="20577"/>
          <ac:spMkLst>
            <pc:docMk/>
            <pc:sldMk cId="3070285947" sldId="859"/>
            <ac:spMk id="5" creationId="{312E63CB-7AA4-47E9-A213-073D8CADFEE1}"/>
          </ac:spMkLst>
        </pc:spChg>
      </pc:sldChg>
      <pc:sldChg chg="delSp modSp mod">
        <pc:chgData name="Mike Montemurro" userId="40c20c913ca7511e" providerId="LiveId" clId="{7636D327-48EC-48BA-A8BC-7FF5DEE47EDE}" dt="2023-04-14T16:48:15.515" v="76" actId="20577"/>
        <pc:sldMkLst>
          <pc:docMk/>
          <pc:sldMk cId="3028779059" sldId="2368"/>
        </pc:sldMkLst>
        <pc:spChg chg="del">
          <ac:chgData name="Mike Montemurro" userId="40c20c913ca7511e" providerId="LiveId" clId="{7636D327-48EC-48BA-A8BC-7FF5DEE47EDE}" dt="2023-04-14T16:45:27.303" v="3" actId="478"/>
          <ac:spMkLst>
            <pc:docMk/>
            <pc:sldMk cId="3028779059" sldId="2368"/>
            <ac:spMk id="2" creationId="{ACBDC556-5085-DDAB-497B-39756CECE699}"/>
          </ac:spMkLst>
        </pc:spChg>
        <pc:spChg chg="mod">
          <ac:chgData name="Mike Montemurro" userId="40c20c913ca7511e" providerId="LiveId" clId="{7636D327-48EC-48BA-A8BC-7FF5DEE47EDE}" dt="2023-04-14T16:48:15.515" v="76" actId="20577"/>
          <ac:spMkLst>
            <pc:docMk/>
            <pc:sldMk cId="3028779059" sldId="2368"/>
            <ac:spMk id="8" creationId="{4CD249A7-B25B-4413-A490-DA16C7C17DEA}"/>
          </ac:spMkLst>
        </pc:spChg>
        <pc:spChg chg="mod">
          <ac:chgData name="Mike Montemurro" userId="40c20c913ca7511e" providerId="LiveId" clId="{7636D327-48EC-48BA-A8BC-7FF5DEE47EDE}" dt="2023-04-14T16:48:07.504" v="72" actId="20577"/>
          <ac:spMkLst>
            <pc:docMk/>
            <pc:sldMk cId="3028779059" sldId="2368"/>
            <ac:spMk id="10" creationId="{CC2AB40D-EE73-4F6E-AF6C-5BB8815A67AA}"/>
          </ac:spMkLst>
        </pc:spChg>
      </pc:sldChg>
      <pc:sldChg chg="delSp modSp mod">
        <pc:chgData name="Mike Montemurro" userId="40c20c913ca7511e" providerId="LiveId" clId="{7636D327-48EC-48BA-A8BC-7FF5DEE47EDE}" dt="2023-04-14T16:47:30.055" v="64" actId="1076"/>
        <pc:sldMkLst>
          <pc:docMk/>
          <pc:sldMk cId="2478274848" sldId="2369"/>
        </pc:sldMkLst>
        <pc:spChg chg="del">
          <ac:chgData name="Mike Montemurro" userId="40c20c913ca7511e" providerId="LiveId" clId="{7636D327-48EC-48BA-A8BC-7FF5DEE47EDE}" dt="2023-04-14T16:45:19.428" v="2" actId="478"/>
          <ac:spMkLst>
            <pc:docMk/>
            <pc:sldMk cId="2478274848" sldId="2369"/>
            <ac:spMk id="2" creationId="{C5D05322-5C80-FACD-410B-333A15944AA8}"/>
          </ac:spMkLst>
        </pc:spChg>
        <pc:spChg chg="mod">
          <ac:chgData name="Mike Montemurro" userId="40c20c913ca7511e" providerId="LiveId" clId="{7636D327-48EC-48BA-A8BC-7FF5DEE47EDE}" dt="2023-04-14T16:47:30.055" v="64" actId="1076"/>
          <ac:spMkLst>
            <pc:docMk/>
            <pc:sldMk cId="2478274848" sldId="2369"/>
            <ac:spMk id="10" creationId="{CC2AB40D-EE73-4F6E-AF6C-5BB8815A67AA}"/>
          </ac:spMkLst>
        </pc:spChg>
        <pc:spChg chg="mod">
          <ac:chgData name="Mike Montemurro" userId="40c20c913ca7511e" providerId="LiveId" clId="{7636D327-48EC-48BA-A8BC-7FF5DEE47EDE}" dt="2023-04-14T16:46:41.423" v="51" actId="403"/>
          <ac:spMkLst>
            <pc:docMk/>
            <pc:sldMk cId="2478274848" sldId="2369"/>
            <ac:spMk id="4103" creationId="{00000000-0000-0000-0000-000000000000}"/>
          </ac:spMkLst>
        </pc:spChg>
      </pc:sldChg>
      <pc:sldChg chg="modSp add mod">
        <pc:chgData name="Mike Montemurro" userId="40c20c913ca7511e" providerId="LiveId" clId="{7636D327-48EC-48BA-A8BC-7FF5DEE47EDE}" dt="2023-04-14T16:52:29.304" v="112" actId="404"/>
        <pc:sldMkLst>
          <pc:docMk/>
          <pc:sldMk cId="3638405448" sldId="2370"/>
        </pc:sldMkLst>
        <pc:spChg chg="mod">
          <ac:chgData name="Mike Montemurro" userId="40c20c913ca7511e" providerId="LiveId" clId="{7636D327-48EC-48BA-A8BC-7FF5DEE47EDE}" dt="2023-04-14T16:52:29.304" v="112" actId="404"/>
          <ac:spMkLst>
            <pc:docMk/>
            <pc:sldMk cId="3638405448" sldId="2370"/>
            <ac:spMk id="5" creationId="{312E63CB-7AA4-47E9-A213-073D8CADFEE1}"/>
          </ac:spMkLst>
        </pc:spChg>
      </pc:sldChg>
    </pc:docChg>
  </pc:docChgLst>
  <pc:docChgLst>
    <pc:chgData name="Mike Montemurro" userId="40c20c913ca7511e" providerId="LiveId" clId="{7D6BD73F-048A-4F61-95A5-0DA0178E0372}"/>
    <pc:docChg chg="delSld modSld sldOrd modMainMaster modSection">
      <pc:chgData name="Mike Montemurro" userId="40c20c913ca7511e" providerId="LiveId" clId="{7D6BD73F-048A-4F61-95A5-0DA0178E0372}" dt="2023-04-04T20:50:52.409" v="248" actId="20577"/>
      <pc:docMkLst>
        <pc:docMk/>
      </pc:docMkLst>
      <pc:sldChg chg="ord">
        <pc:chgData name="Mike Montemurro" userId="40c20c913ca7511e" providerId="LiveId" clId="{7D6BD73F-048A-4F61-95A5-0DA0178E0372}" dt="2023-03-31T18:22:17.861" v="54"/>
        <pc:sldMkLst>
          <pc:docMk/>
          <pc:sldMk cId="0" sldId="423"/>
        </pc:sldMkLst>
      </pc:sldChg>
      <pc:sldChg chg="modSp mod">
        <pc:chgData name="Mike Montemurro" userId="40c20c913ca7511e" providerId="LiveId" clId="{7D6BD73F-048A-4F61-95A5-0DA0178E0372}" dt="2023-03-31T18:26:13.872" v="221" actId="20577"/>
        <pc:sldMkLst>
          <pc:docMk/>
          <pc:sldMk cId="3056178945" sldId="848"/>
        </pc:sldMkLst>
        <pc:spChg chg="mod">
          <ac:chgData name="Mike Montemurro" userId="40c20c913ca7511e" providerId="LiveId" clId="{7D6BD73F-048A-4F61-95A5-0DA0178E0372}" dt="2023-03-31T18:26:13.872" v="221" actId="20577"/>
          <ac:spMkLst>
            <pc:docMk/>
            <pc:sldMk cId="3056178945" sldId="848"/>
            <ac:spMk id="5" creationId="{312E63CB-7AA4-47E9-A213-073D8CADFEE1}"/>
          </ac:spMkLst>
        </pc:spChg>
      </pc:sldChg>
      <pc:sldChg chg="modSp mod">
        <pc:chgData name="Mike Montemurro" userId="40c20c913ca7511e" providerId="LiveId" clId="{7D6BD73F-048A-4F61-95A5-0DA0178E0372}" dt="2023-03-31T18:21:24.175" v="21" actId="20577"/>
        <pc:sldMkLst>
          <pc:docMk/>
          <pc:sldMk cId="2822743645" sldId="850"/>
        </pc:sldMkLst>
        <pc:spChg chg="mod">
          <ac:chgData name="Mike Montemurro" userId="40c20c913ca7511e" providerId="LiveId" clId="{7D6BD73F-048A-4F61-95A5-0DA0178E0372}" dt="2023-03-31T18:20:44.559" v="15" actId="20577"/>
          <ac:spMkLst>
            <pc:docMk/>
            <pc:sldMk cId="2822743645" sldId="850"/>
            <ac:spMk id="4" creationId="{27F8E238-240A-4782-BD7C-888A610FFE0E}"/>
          </ac:spMkLst>
        </pc:spChg>
        <pc:spChg chg="mod">
          <ac:chgData name="Mike Montemurro" userId="40c20c913ca7511e" providerId="LiveId" clId="{7D6BD73F-048A-4F61-95A5-0DA0178E0372}" dt="2023-03-31T18:21:24.175" v="21" actId="20577"/>
          <ac:spMkLst>
            <pc:docMk/>
            <pc:sldMk cId="2822743645" sldId="850"/>
            <ac:spMk id="5" creationId="{5C289E12-1085-4168-A398-0F7249308ABA}"/>
          </ac:spMkLst>
        </pc:spChg>
      </pc:sldChg>
      <pc:sldChg chg="modSp mod">
        <pc:chgData name="Mike Montemurro" userId="40c20c913ca7511e" providerId="LiveId" clId="{7D6BD73F-048A-4F61-95A5-0DA0178E0372}" dt="2023-03-31T18:21:38.889" v="24" actId="20577"/>
        <pc:sldMkLst>
          <pc:docMk/>
          <pc:sldMk cId="1366082887" sldId="851"/>
        </pc:sldMkLst>
        <pc:spChg chg="mod">
          <ac:chgData name="Mike Montemurro" userId="40c20c913ca7511e" providerId="LiveId" clId="{7D6BD73F-048A-4F61-95A5-0DA0178E0372}" dt="2023-03-31T18:21:38.889" v="24" actId="20577"/>
          <ac:spMkLst>
            <pc:docMk/>
            <pc:sldMk cId="1366082887" sldId="851"/>
            <ac:spMk id="5" creationId="{CE3CB10D-55A8-4529-BEDD-F608F8F8F2BA}"/>
          </ac:spMkLst>
        </pc:spChg>
      </pc:sldChg>
      <pc:sldChg chg="modSp mod">
        <pc:chgData name="Mike Montemurro" userId="40c20c913ca7511e" providerId="LiveId" clId="{7D6BD73F-048A-4F61-95A5-0DA0178E0372}" dt="2023-03-31T18:22:48.674" v="73" actId="20577"/>
        <pc:sldMkLst>
          <pc:docMk/>
          <pc:sldMk cId="1554063236" sldId="857"/>
        </pc:sldMkLst>
        <pc:spChg chg="mod">
          <ac:chgData name="Mike Montemurro" userId="40c20c913ca7511e" providerId="LiveId" clId="{7D6BD73F-048A-4F61-95A5-0DA0178E0372}" dt="2023-03-31T18:22:48.674" v="73" actId="20577"/>
          <ac:spMkLst>
            <pc:docMk/>
            <pc:sldMk cId="1554063236" sldId="857"/>
            <ac:spMk id="5" creationId="{312E63CB-7AA4-47E9-A213-073D8CADFEE1}"/>
          </ac:spMkLst>
        </pc:spChg>
      </pc:sldChg>
      <pc:sldChg chg="modSp mod">
        <pc:chgData name="Mike Montemurro" userId="40c20c913ca7511e" providerId="LiveId" clId="{7D6BD73F-048A-4F61-95A5-0DA0178E0372}" dt="2023-03-31T18:25:54.574" v="199" actId="20577"/>
        <pc:sldMkLst>
          <pc:docMk/>
          <pc:sldMk cId="3070285947" sldId="859"/>
        </pc:sldMkLst>
        <pc:spChg chg="mod">
          <ac:chgData name="Mike Montemurro" userId="40c20c913ca7511e" providerId="LiveId" clId="{7D6BD73F-048A-4F61-95A5-0DA0178E0372}" dt="2023-03-31T18:25:54.574" v="199" actId="20577"/>
          <ac:spMkLst>
            <pc:docMk/>
            <pc:sldMk cId="3070285947" sldId="859"/>
            <ac:spMk id="5" creationId="{312E63CB-7AA4-47E9-A213-073D8CADFEE1}"/>
          </ac:spMkLst>
        </pc:spChg>
      </pc:sldChg>
      <pc:sldChg chg="modSp mod">
        <pc:chgData name="Mike Montemurro" userId="40c20c913ca7511e" providerId="LiveId" clId="{7D6BD73F-048A-4F61-95A5-0DA0178E0372}" dt="2023-04-04T20:50:52.409" v="248" actId="20577"/>
        <pc:sldMkLst>
          <pc:docMk/>
          <pc:sldMk cId="2423762277" sldId="2367"/>
        </pc:sldMkLst>
        <pc:spChg chg="mod">
          <ac:chgData name="Mike Montemurro" userId="40c20c913ca7511e" providerId="LiveId" clId="{7D6BD73F-048A-4F61-95A5-0DA0178E0372}" dt="2023-04-04T20:50:52.409" v="248" actId="20577"/>
          <ac:spMkLst>
            <pc:docMk/>
            <pc:sldMk cId="2423762277" sldId="2367"/>
            <ac:spMk id="2" creationId="{1445B411-356B-4362-90AA-30C6AD27300A}"/>
          </ac:spMkLst>
        </pc:spChg>
        <pc:spChg chg="mod">
          <ac:chgData name="Mike Montemurro" userId="40c20c913ca7511e" providerId="LiveId" clId="{7D6BD73F-048A-4F61-95A5-0DA0178E0372}" dt="2023-04-04T20:50:29.450" v="235" actId="20577"/>
          <ac:spMkLst>
            <pc:docMk/>
            <pc:sldMk cId="2423762277" sldId="2367"/>
            <ac:spMk id="8195" creationId="{00000000-0000-0000-0000-000000000000}"/>
          </ac:spMkLst>
        </pc:spChg>
      </pc:sldChg>
      <pc:sldChg chg="del">
        <pc:chgData name="Mike Montemurro" userId="40c20c913ca7511e" providerId="LiveId" clId="{7D6BD73F-048A-4F61-95A5-0DA0178E0372}" dt="2023-03-31T18:22:57.326" v="74" actId="2696"/>
        <pc:sldMkLst>
          <pc:docMk/>
          <pc:sldMk cId="1479028770" sldId="2370"/>
        </pc:sldMkLst>
      </pc:sldChg>
      <pc:sldMasterChg chg="modSp mod">
        <pc:chgData name="Mike Montemurro" userId="40c20c913ca7511e" providerId="LiveId" clId="{7D6BD73F-048A-4F61-95A5-0DA0178E0372}" dt="2023-03-31T18:20:35.653" v="12" actId="20577"/>
        <pc:sldMasterMkLst>
          <pc:docMk/>
          <pc:sldMasterMk cId="0" sldId="2147483648"/>
        </pc:sldMasterMkLst>
        <pc:spChg chg="mod">
          <ac:chgData name="Mike Montemurro" userId="40c20c913ca7511e" providerId="LiveId" clId="{7D6BD73F-048A-4F61-95A5-0DA0178E0372}" dt="2023-03-31T18:20:19.163" v="2" actId="20577"/>
          <ac:spMkLst>
            <pc:docMk/>
            <pc:sldMasterMk cId="0" sldId="2147483648"/>
            <ac:spMk id="11" creationId="{00000000-0000-0000-0000-000000000000}"/>
          </ac:spMkLst>
        </pc:spChg>
        <pc:spChg chg="mod">
          <ac:chgData name="Mike Montemurro" userId="40c20c913ca7511e" providerId="LiveId" clId="{7D6BD73F-048A-4F61-95A5-0DA0178E0372}" dt="2023-03-31T18:20:35.653" v="1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802.11-23/573r0</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2023-04-14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a:t>Telecons: </a:t>
            </a:r>
            <a:endParaRPr lang="en-US" altLang="en-US" sz="2000" dirty="0"/>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51054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September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&lt;&gt;</a:t>
            </a:r>
            <a:endParaRPr lang="it-IT" altLang="en-US" sz="1400" dirty="0"/>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&lt;&gt;</a:t>
            </a:r>
            <a:r>
              <a:rPr lang="it-IT" altLang="en-US" sz="1400" dirty="0"/>
              <a:t> </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Comment Resolution </a:t>
            </a:r>
          </a:p>
          <a:p>
            <a:pPr lvl="2"/>
            <a:r>
              <a:rPr lang="en-CA" altLang="en-US" sz="1400" dirty="0"/>
              <a:t>&lt;&gt;</a:t>
            </a:r>
            <a:endParaRPr lang="en-CA" sz="1400" dirty="0"/>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4419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&lt;&gt;</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0" indent="0">
              <a:lnSpc>
                <a:spcPct val="80000"/>
              </a:lnSpc>
              <a:buNone/>
            </a:pPr>
            <a:r>
              <a:rPr lang="en-US" altLang="en-US" sz="2000" dirty="0">
                <a:hlinkClick r:id="rId2"/>
              </a:rPr>
              <a:t>	</a:t>
            </a:r>
            <a:r>
              <a:rPr lang="en-US" altLang="en-US" sz="1400" b="0" dirty="0">
                <a:hlinkClick r:id="rId2"/>
              </a:rPr>
              <a:t>https://mentor.ieee.org/802.11/dcn/23/11-23-0116-01-000m-minutes-for-revme-2023-january-interim-baltimore.docx</a:t>
            </a:r>
            <a:r>
              <a:rPr lang="en-US" altLang="en-US" sz="1400" b="0" dirty="0"/>
              <a:t> </a:t>
            </a:r>
            <a:endParaRPr lang="en-US" altLang="en-US" sz="1600" b="0" dirty="0"/>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&lt;&gt;</a:t>
            </a:r>
          </a:p>
          <a:p>
            <a:pPr marL="0" indent="0">
              <a:buNone/>
            </a:pPr>
            <a:r>
              <a:rPr lang="en-CA" dirty="0"/>
              <a:t>Seconded: &lt;&gt;</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&lt;&gt;</a:t>
            </a:r>
          </a:p>
          <a:p>
            <a:pPr>
              <a:lnSpc>
                <a:spcPct val="80000"/>
              </a:lnSpc>
            </a:pPr>
            <a:r>
              <a:rPr lang="en-US" altLang="en-US" sz="1800" dirty="0"/>
              <a:t>Teleconferences:  &lt;&gt;</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Sep 2023 – D4.0 Recirculation </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Jul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107846</TotalTime>
  <Words>2135</Words>
  <Application>Microsoft Office PowerPoint</Application>
  <PresentationFormat>Widescreen</PresentationFormat>
  <Paragraphs>242</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4609</cp:revision>
  <cp:lastPrinted>2014-11-04T15:04:57Z</cp:lastPrinted>
  <dcterms:created xsi:type="dcterms:W3CDTF">2007-04-17T18:10:23Z</dcterms:created>
  <dcterms:modified xsi:type="dcterms:W3CDTF">2023-04-14T16:54:27Z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