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1" r:id="rId6"/>
    <p:sldId id="90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802.11-23/0571r0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May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</a:t>
            </a:r>
            <a:r>
              <a:rPr lang="en-GB" sz="2000" b="0" dirty="0" smtClean="0"/>
              <a:t>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GB" sz="1400" u="sng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21-264</a:t>
            </a: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sz="20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11631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25 May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May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69299</TotalTime>
  <Words>537</Words>
  <Application>Microsoft Office PowerPoint</Application>
  <PresentationFormat>Widescreen</PresentationFormat>
  <Paragraphs>104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May 2023</vt:lpstr>
      <vt:lpstr>RR-TAG at a glance</vt:lpstr>
      <vt:lpstr>Progress since the 2023 March plenary (1)</vt:lpstr>
      <vt:lpstr>Progress since the 2023 March plenary (2)</vt:lpstr>
      <vt:lpstr>Objectives this week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11-23/0571r0</dc:title>
  <dc:creator>Edward Au</dc:creator>
  <cp:keywords>17 May 2023</cp:keywords>
  <cp:lastModifiedBy>Edward Au</cp:lastModifiedBy>
  <cp:revision>4948</cp:revision>
  <cp:lastPrinted>1601-01-01T00:00:00Z</cp:lastPrinted>
  <dcterms:created xsi:type="dcterms:W3CDTF">2016-03-03T14:54:45Z</dcterms:created>
  <dcterms:modified xsi:type="dcterms:W3CDTF">2023-05-07T14:29:51Z</dcterms:modified>
  <cp:category>Liaison Report</cp:category>
</cp:coreProperties>
</file>