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54" r:id="rId38"/>
    <p:sldId id="2513" r:id="rId39"/>
    <p:sldId id="2549" r:id="rId40"/>
    <p:sldId id="2550" r:id="rId41"/>
    <p:sldId id="2553" r:id="rId42"/>
    <p:sldId id="2535" r:id="rId43"/>
    <p:sldId id="2536" r:id="rId44"/>
    <p:sldId id="2537" r:id="rId45"/>
    <p:sldId id="2551" r:id="rId46"/>
    <p:sldId id="2527" r:id="rId47"/>
    <p:sldId id="2555" r:id="rId48"/>
    <p:sldId id="2556" r:id="rId49"/>
    <p:sldId id="2557" r:id="rId50"/>
    <p:sldId id="2558" r:id="rId51"/>
    <p:sldId id="2559" r:id="rId52"/>
    <p:sldId id="2560" r:id="rId53"/>
    <p:sldId id="2561" r:id="rId54"/>
    <p:sldId id="2563" r:id="rId55"/>
    <p:sldId id="2562" r:id="rId56"/>
    <p:sldId id="315" r:id="rId57"/>
    <p:sldId id="312" r:id="rId58"/>
    <p:sldId id="318" r:id="rId59"/>
    <p:sldId id="472" r:id="rId60"/>
    <p:sldId id="473" r:id="rId61"/>
    <p:sldId id="474" r:id="rId62"/>
    <p:sldId id="480" r:id="rId63"/>
    <p:sldId id="259" r:id="rId64"/>
    <p:sldId id="260" r:id="rId65"/>
    <p:sldId id="261" r:id="rId66"/>
    <p:sldId id="2525"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54"/>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June 20th Telecon" id="{2BA70FBB-2DF2-4AB9-8CE1-BD33A7EA639A}">
          <p14:sldIdLst>
            <p14:sldId id="2555"/>
            <p14:sldId id="2556"/>
            <p14:sldId id="2557"/>
            <p14:sldId id="2558"/>
          </p14:sldIdLst>
        </p14:section>
        <p14:section name="June 26th Telecon" id="{81DC7820-6B2F-41EF-ABC1-9CAAE3DC68A2}">
          <p14:sldIdLst>
            <p14:sldId id="2559"/>
            <p14:sldId id="2560"/>
            <p14:sldId id="2561"/>
            <p14:sldId id="2563"/>
            <p14:sldId id="2562"/>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ED73D2-CE64-4F10-B95A-031D66106189}" v="3" dt="2023-06-26T17:49:15.73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9" d="100"/>
          <a:sy n="129" d="100"/>
        </p:scale>
        <p:origin x="144"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36C9906-1AD6-4D2E-94C5-8355DB5325BD}"/>
    <pc:docChg chg="custSel addSld modSld modMainMaster addSection modSection">
      <pc:chgData name="Segev, Jonathan" userId="7c67a1b0-8725-4553-8055-0888dbcaef94" providerId="ADAL" clId="{D36C9906-1AD6-4D2E-94C5-8355DB5325BD}" dt="2023-06-20T17:14:59.621" v="127" actId="6549"/>
      <pc:docMkLst>
        <pc:docMk/>
      </pc:docMkLst>
      <pc:sldChg chg="modSp mod">
        <pc:chgData name="Segev, Jonathan" userId="7c67a1b0-8725-4553-8055-0888dbcaef94" providerId="ADAL" clId="{D36C9906-1AD6-4D2E-94C5-8355DB5325BD}" dt="2023-06-20T15:31:36.724" v="11" actId="20577"/>
        <pc:sldMkLst>
          <pc:docMk/>
          <pc:sldMk cId="0" sldId="256"/>
        </pc:sldMkLst>
        <pc:spChg chg="mod">
          <ac:chgData name="Segev, Jonathan" userId="7c67a1b0-8725-4553-8055-0888dbcaef94" providerId="ADAL" clId="{D36C9906-1AD6-4D2E-94C5-8355DB5325BD}" dt="2023-06-20T15:31:36.724" v="11" actId="20577"/>
          <ac:spMkLst>
            <pc:docMk/>
            <pc:sldMk cId="0" sldId="256"/>
            <ac:spMk id="3074" creationId="{00000000-0000-0000-0000-000000000000}"/>
          </ac:spMkLst>
        </pc:spChg>
      </pc:sldChg>
      <pc:sldChg chg="modSp add mod">
        <pc:chgData name="Segev, Jonathan" userId="7c67a1b0-8725-4553-8055-0888dbcaef94" providerId="ADAL" clId="{D36C9906-1AD6-4D2E-94C5-8355DB5325BD}" dt="2023-06-20T17:13:55.138" v="107" actId="6549"/>
        <pc:sldMkLst>
          <pc:docMk/>
          <pc:sldMk cId="1087431890" sldId="2555"/>
        </pc:sldMkLst>
        <pc:spChg chg="mod">
          <ac:chgData name="Segev, Jonathan" userId="7c67a1b0-8725-4553-8055-0888dbcaef94" providerId="ADAL" clId="{D36C9906-1AD6-4D2E-94C5-8355DB5325BD}" dt="2023-06-20T15:32:41.109" v="27" actId="6549"/>
          <ac:spMkLst>
            <pc:docMk/>
            <pc:sldMk cId="1087431890" sldId="2555"/>
            <ac:spMk id="2" creationId="{00000000-0000-0000-0000-000000000000}"/>
          </ac:spMkLst>
        </pc:spChg>
        <pc:spChg chg="mod">
          <ac:chgData name="Segev, Jonathan" userId="7c67a1b0-8725-4553-8055-0888dbcaef94" providerId="ADAL" clId="{D36C9906-1AD6-4D2E-94C5-8355DB5325BD}" dt="2023-06-20T17:13:55.138" v="107" actId="6549"/>
          <ac:spMkLst>
            <pc:docMk/>
            <pc:sldMk cId="1087431890" sldId="2555"/>
            <ac:spMk id="3" creationId="{00000000-0000-0000-0000-000000000000}"/>
          </ac:spMkLst>
        </pc:spChg>
        <pc:spChg chg="mod">
          <ac:chgData name="Segev, Jonathan" userId="7c67a1b0-8725-4553-8055-0888dbcaef94" providerId="ADAL" clId="{D36C9906-1AD6-4D2E-94C5-8355DB5325BD}" dt="2023-06-20T15:33:41.366" v="102" actId="20577"/>
          <ac:spMkLst>
            <pc:docMk/>
            <pc:sldMk cId="1087431890" sldId="2555"/>
            <ac:spMk id="6" creationId="{00000000-0000-0000-0000-000000000000}"/>
          </ac:spMkLst>
        </pc:spChg>
      </pc:sldChg>
      <pc:sldChg chg="modSp add mod">
        <pc:chgData name="Segev, Jonathan" userId="7c67a1b0-8725-4553-8055-0888dbcaef94" providerId="ADAL" clId="{D36C9906-1AD6-4D2E-94C5-8355DB5325BD}" dt="2023-06-20T17:14:59.621" v="127" actId="6549"/>
        <pc:sldMkLst>
          <pc:docMk/>
          <pc:sldMk cId="2003109545" sldId="2556"/>
        </pc:sldMkLst>
        <pc:spChg chg="mod">
          <ac:chgData name="Segev, Jonathan" userId="7c67a1b0-8725-4553-8055-0888dbcaef94" providerId="ADAL" clId="{D36C9906-1AD6-4D2E-94C5-8355DB5325BD}" dt="2023-06-20T17:14:59.621" v="127" actId="6549"/>
          <ac:spMkLst>
            <pc:docMk/>
            <pc:sldMk cId="2003109545" sldId="2556"/>
            <ac:spMk id="2" creationId="{00000000-0000-0000-0000-000000000000}"/>
          </ac:spMkLst>
        </pc:spChg>
        <pc:graphicFrameChg chg="modGraphic">
          <ac:chgData name="Segev, Jonathan" userId="7c67a1b0-8725-4553-8055-0888dbcaef94" providerId="ADAL" clId="{D36C9906-1AD6-4D2E-94C5-8355DB5325BD}" dt="2023-06-20T17:14:52.447" v="115" actId="20577"/>
          <ac:graphicFrameMkLst>
            <pc:docMk/>
            <pc:sldMk cId="2003109545" sldId="2556"/>
            <ac:graphicFrameMk id="7" creationId="{00000000-0000-0000-0000-000000000000}"/>
          </ac:graphicFrameMkLst>
        </pc:graphicFrameChg>
      </pc:sldChg>
      <pc:sldChg chg="add">
        <pc:chgData name="Segev, Jonathan" userId="7c67a1b0-8725-4553-8055-0888dbcaef94" providerId="ADAL" clId="{D36C9906-1AD6-4D2E-94C5-8355DB5325BD}" dt="2023-06-20T15:32:33.812" v="14"/>
        <pc:sldMkLst>
          <pc:docMk/>
          <pc:sldMk cId="1976725893" sldId="2557"/>
        </pc:sldMkLst>
      </pc:sldChg>
      <pc:sldChg chg="add">
        <pc:chgData name="Segev, Jonathan" userId="7c67a1b0-8725-4553-8055-0888dbcaef94" providerId="ADAL" clId="{D36C9906-1AD6-4D2E-94C5-8355DB5325BD}" dt="2023-06-20T15:32:33.812" v="14"/>
        <pc:sldMkLst>
          <pc:docMk/>
          <pc:sldMk cId="2432537812" sldId="2558"/>
        </pc:sldMkLst>
      </pc:sldChg>
      <pc:sldMasterChg chg="modSp mod">
        <pc:chgData name="Segev, Jonathan" userId="7c67a1b0-8725-4553-8055-0888dbcaef94" providerId="ADAL" clId="{D36C9906-1AD6-4D2E-94C5-8355DB5325BD}" dt="2023-06-20T15:31:17.197" v="1" actId="20577"/>
        <pc:sldMasterMkLst>
          <pc:docMk/>
          <pc:sldMasterMk cId="0" sldId="2147483648"/>
        </pc:sldMasterMkLst>
        <pc:spChg chg="mod">
          <ac:chgData name="Segev, Jonathan" userId="7c67a1b0-8725-4553-8055-0888dbcaef94" providerId="ADAL" clId="{D36C9906-1AD6-4D2E-94C5-8355DB5325BD}" dt="2023-06-20T15:31:17.197" v="1" actId="20577"/>
          <ac:spMkLst>
            <pc:docMk/>
            <pc:sldMasterMk cId="0" sldId="2147483648"/>
            <ac:spMk id="10" creationId="{00000000-0000-0000-0000-000000000000}"/>
          </ac:spMkLst>
        </pc:spChg>
      </pc:sldMasterChg>
    </pc:docChg>
  </pc:docChgLst>
  <pc:docChgLst>
    <pc:chgData name="Segev, Jonathan" userId="7c67a1b0-8725-4553-8055-0888dbcaef94" providerId="ADAL" clId="{2B9EF9BC-61AE-46D8-8744-9A5ED8E72950}"/>
    <pc:docChg chg="modMainMaster">
      <pc:chgData name="Segev, Jonathan" userId="7c67a1b0-8725-4553-8055-0888dbcaef94" providerId="ADAL" clId="{2B9EF9BC-61AE-46D8-8744-9A5ED8E72950}" dt="2023-05-17T20:54:11.867" v="1" actId="6549"/>
      <pc:docMkLst>
        <pc:docMk/>
      </pc:docMkLst>
      <pc:sldMasterChg chg="modSp mod">
        <pc:chgData name="Segev, Jonathan" userId="7c67a1b0-8725-4553-8055-0888dbcaef94" providerId="ADAL" clId="{2B9EF9BC-61AE-46D8-8744-9A5ED8E72950}" dt="2023-05-17T20:54:11.867" v="1" actId="6549"/>
        <pc:sldMasterMkLst>
          <pc:docMk/>
          <pc:sldMasterMk cId="0" sldId="2147483648"/>
        </pc:sldMasterMkLst>
        <pc:spChg chg="mod">
          <ac:chgData name="Segev, Jonathan" userId="7c67a1b0-8725-4553-8055-0888dbcaef94" providerId="ADAL" clId="{2B9EF9BC-61AE-46D8-8744-9A5ED8E72950}" dt="2023-05-17T20:54:11.867" v="1" actId="6549"/>
          <ac:spMkLst>
            <pc:docMk/>
            <pc:sldMasterMk cId="0" sldId="2147483648"/>
            <ac:spMk id="10" creationId="{00000000-0000-0000-0000-000000000000}"/>
          </ac:spMkLst>
        </pc:spChg>
      </pc:sldMasterChg>
    </pc:docChg>
  </pc:docChgLst>
  <pc:docChgLst>
    <pc:chgData name="Segev, Jonathan" userId="7c67a1b0-8725-4553-8055-0888dbcaef94" providerId="ADAL" clId="{B0ED73D2-CE64-4F10-B95A-031D66106189}"/>
    <pc:docChg chg="addSld delSld modSld modMainMaster modSection">
      <pc:chgData name="Segev, Jonathan" userId="7c67a1b0-8725-4553-8055-0888dbcaef94" providerId="ADAL" clId="{B0ED73D2-CE64-4F10-B95A-031D66106189}" dt="2023-06-26T18:00:23.701" v="71" actId="20577"/>
      <pc:docMkLst>
        <pc:docMk/>
      </pc:docMkLst>
      <pc:sldChg chg="modSp mod">
        <pc:chgData name="Segev, Jonathan" userId="7c67a1b0-8725-4553-8055-0888dbcaef94" providerId="ADAL" clId="{B0ED73D2-CE64-4F10-B95A-031D66106189}" dt="2023-06-26T17:48:54.567" v="3" actId="6549"/>
        <pc:sldMkLst>
          <pc:docMk/>
          <pc:sldMk cId="0" sldId="256"/>
        </pc:sldMkLst>
        <pc:spChg chg="mod">
          <ac:chgData name="Segev, Jonathan" userId="7c67a1b0-8725-4553-8055-0888dbcaef94" providerId="ADAL" clId="{B0ED73D2-CE64-4F10-B95A-031D66106189}" dt="2023-06-26T17:48:54.567" v="3" actId="6549"/>
          <ac:spMkLst>
            <pc:docMk/>
            <pc:sldMk cId="0" sldId="256"/>
            <ac:spMk id="3074" creationId="{00000000-0000-0000-0000-000000000000}"/>
          </ac:spMkLst>
        </pc:spChg>
      </pc:sldChg>
      <pc:sldChg chg="modSp add mod">
        <pc:chgData name="Segev, Jonathan" userId="7c67a1b0-8725-4553-8055-0888dbcaef94" providerId="ADAL" clId="{B0ED73D2-CE64-4F10-B95A-031D66106189}" dt="2023-06-26T17:49:27.513" v="9" actId="6549"/>
        <pc:sldMkLst>
          <pc:docMk/>
          <pc:sldMk cId="274273732" sldId="2559"/>
        </pc:sldMkLst>
        <pc:spChg chg="mod">
          <ac:chgData name="Segev, Jonathan" userId="7c67a1b0-8725-4553-8055-0888dbcaef94" providerId="ADAL" clId="{B0ED73D2-CE64-4F10-B95A-031D66106189}" dt="2023-06-26T17:49:27.513" v="9" actId="6549"/>
          <ac:spMkLst>
            <pc:docMk/>
            <pc:sldMk cId="274273732" sldId="2559"/>
            <ac:spMk id="2" creationId="{00000000-0000-0000-0000-000000000000}"/>
          </ac:spMkLst>
        </pc:spChg>
      </pc:sldChg>
      <pc:sldChg chg="add del">
        <pc:chgData name="Segev, Jonathan" userId="7c67a1b0-8725-4553-8055-0888dbcaef94" providerId="ADAL" clId="{B0ED73D2-CE64-4F10-B95A-031D66106189}" dt="2023-06-26T17:49:12.333" v="5"/>
        <pc:sldMkLst>
          <pc:docMk/>
          <pc:sldMk cId="1232525420" sldId="2559"/>
        </pc:sldMkLst>
      </pc:sldChg>
      <pc:sldChg chg="add del">
        <pc:chgData name="Segev, Jonathan" userId="7c67a1b0-8725-4553-8055-0888dbcaef94" providerId="ADAL" clId="{B0ED73D2-CE64-4F10-B95A-031D66106189}" dt="2023-06-26T17:49:12.333" v="5"/>
        <pc:sldMkLst>
          <pc:docMk/>
          <pc:sldMk cId="1547722812" sldId="2560"/>
        </pc:sldMkLst>
      </pc:sldChg>
      <pc:sldChg chg="modSp add mod">
        <pc:chgData name="Segev, Jonathan" userId="7c67a1b0-8725-4553-8055-0888dbcaef94" providerId="ADAL" clId="{B0ED73D2-CE64-4F10-B95A-031D66106189}" dt="2023-06-26T17:49:36.510" v="11" actId="20577"/>
        <pc:sldMkLst>
          <pc:docMk/>
          <pc:sldMk cId="3304708473" sldId="2560"/>
        </pc:sldMkLst>
        <pc:spChg chg="mod">
          <ac:chgData name="Segev, Jonathan" userId="7c67a1b0-8725-4553-8055-0888dbcaef94" providerId="ADAL" clId="{B0ED73D2-CE64-4F10-B95A-031D66106189}" dt="2023-06-26T17:49:36.510" v="11" actId="20577"/>
          <ac:spMkLst>
            <pc:docMk/>
            <pc:sldMk cId="3304708473" sldId="2560"/>
            <ac:spMk id="2" creationId="{00000000-0000-0000-0000-000000000000}"/>
          </ac:spMkLst>
        </pc:spChg>
      </pc:sldChg>
      <pc:sldChg chg="add">
        <pc:chgData name="Segev, Jonathan" userId="7c67a1b0-8725-4553-8055-0888dbcaef94" providerId="ADAL" clId="{B0ED73D2-CE64-4F10-B95A-031D66106189}" dt="2023-06-26T17:49:15.730" v="6"/>
        <pc:sldMkLst>
          <pc:docMk/>
          <pc:sldMk cId="220008126" sldId="2561"/>
        </pc:sldMkLst>
      </pc:sldChg>
      <pc:sldChg chg="add del">
        <pc:chgData name="Segev, Jonathan" userId="7c67a1b0-8725-4553-8055-0888dbcaef94" providerId="ADAL" clId="{B0ED73D2-CE64-4F10-B95A-031D66106189}" dt="2023-06-26T17:49:12.333" v="5"/>
        <pc:sldMkLst>
          <pc:docMk/>
          <pc:sldMk cId="4039839521" sldId="2561"/>
        </pc:sldMkLst>
      </pc:sldChg>
      <pc:sldChg chg="add">
        <pc:chgData name="Segev, Jonathan" userId="7c67a1b0-8725-4553-8055-0888dbcaef94" providerId="ADAL" clId="{B0ED73D2-CE64-4F10-B95A-031D66106189}" dt="2023-06-26T17:49:15.730" v="6"/>
        <pc:sldMkLst>
          <pc:docMk/>
          <pc:sldMk cId="116074126" sldId="2562"/>
        </pc:sldMkLst>
      </pc:sldChg>
      <pc:sldChg chg="add del">
        <pc:chgData name="Segev, Jonathan" userId="7c67a1b0-8725-4553-8055-0888dbcaef94" providerId="ADAL" clId="{B0ED73D2-CE64-4F10-B95A-031D66106189}" dt="2023-06-26T17:49:12.333" v="5"/>
        <pc:sldMkLst>
          <pc:docMk/>
          <pc:sldMk cId="2883277808" sldId="2562"/>
        </pc:sldMkLst>
      </pc:sldChg>
      <pc:sldChg chg="modSp add mod">
        <pc:chgData name="Segev, Jonathan" userId="7c67a1b0-8725-4553-8055-0888dbcaef94" providerId="ADAL" clId="{B0ED73D2-CE64-4F10-B95A-031D66106189}" dt="2023-06-26T18:00:23.701" v="71" actId="20577"/>
        <pc:sldMkLst>
          <pc:docMk/>
          <pc:sldMk cId="624098615" sldId="2563"/>
        </pc:sldMkLst>
        <pc:spChg chg="mod">
          <ac:chgData name="Segev, Jonathan" userId="7c67a1b0-8725-4553-8055-0888dbcaef94" providerId="ADAL" clId="{B0ED73D2-CE64-4F10-B95A-031D66106189}" dt="2023-06-26T17:50:15.080" v="35" actId="14100"/>
          <ac:spMkLst>
            <pc:docMk/>
            <pc:sldMk cId="624098615" sldId="2563"/>
            <ac:spMk id="2" creationId="{7A5D5F0D-2B7C-4331-BBF9-46A6803CCBA9}"/>
          </ac:spMkLst>
        </pc:spChg>
        <pc:spChg chg="mod">
          <ac:chgData name="Segev, Jonathan" userId="7c67a1b0-8725-4553-8055-0888dbcaef94" providerId="ADAL" clId="{B0ED73D2-CE64-4F10-B95A-031D66106189}" dt="2023-06-26T18:00:23.701" v="71" actId="20577"/>
          <ac:spMkLst>
            <pc:docMk/>
            <pc:sldMk cId="624098615" sldId="2563"/>
            <ac:spMk id="3" creationId="{FEFA7477-838A-44F2-B338-9C1F78BF57C5}"/>
          </ac:spMkLst>
        </pc:spChg>
      </pc:sldChg>
      <pc:sldMasterChg chg="modSp mod">
        <pc:chgData name="Segev, Jonathan" userId="7c67a1b0-8725-4553-8055-0888dbcaef94" providerId="ADAL" clId="{B0ED73D2-CE64-4F10-B95A-031D66106189}" dt="2023-06-26T17:48:40.095" v="1" actId="20577"/>
        <pc:sldMasterMkLst>
          <pc:docMk/>
          <pc:sldMasterMk cId="0" sldId="2147483648"/>
        </pc:sldMasterMkLst>
        <pc:spChg chg="mod">
          <ac:chgData name="Segev, Jonathan" userId="7c67a1b0-8725-4553-8055-0888dbcaef94" providerId="ADAL" clId="{B0ED73D2-CE64-4F10-B95A-031D66106189}" dt="2023-06-26T17:48:40.0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6" name="Date Placeholder 3"/>
          <p:cNvSpPr>
            <a:spLocks noGrp="1"/>
          </p:cNvSpPr>
          <p:nvPr>
            <p:ph type="dt" idx="10"/>
          </p:nvPr>
        </p:nvSpPr>
        <p:spPr/>
        <p:txBody>
          <a:bodyPr/>
          <a:lstStyle/>
          <a:p>
            <a:r>
              <a:rPr lang="en-US"/>
              <a:t>June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June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335276495"/>
              </p:ext>
            </p:extLst>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2676947121"/>
              </p:ext>
            </p:extLst>
          </p:nvPr>
        </p:nvGraphicFramePr>
        <p:xfrm>
          <a:off x="191344" y="1484784"/>
          <a:ext cx="11521280" cy="4891864"/>
        </p:xfrm>
        <a:graphic>
          <a:graphicData uri="http://schemas.openxmlformats.org/drawingml/2006/table">
            <a:tbl>
              <a:tblPr firstRow="1" bandRow="1">
                <a:tableStyleId>{21E4AEA4-8DFA-4A89-87EB-49C32662AFE0}</a:tableStyleId>
              </a:tblPr>
              <a:tblGrid>
                <a:gridCol w="345340">
                  <a:extLst>
                    <a:ext uri="{9D8B030D-6E8A-4147-A177-3AD203B41FA5}">
                      <a16:colId xmlns:a16="http://schemas.microsoft.com/office/drawing/2014/main" val="239773636"/>
                    </a:ext>
                  </a:extLst>
                </a:gridCol>
                <a:gridCol w="1128899">
                  <a:extLst>
                    <a:ext uri="{9D8B030D-6E8A-4147-A177-3AD203B41FA5}">
                      <a16:colId xmlns:a16="http://schemas.microsoft.com/office/drawing/2014/main" val="1189415381"/>
                    </a:ext>
                  </a:extLst>
                </a:gridCol>
                <a:gridCol w="769169">
                  <a:extLst>
                    <a:ext uri="{9D8B030D-6E8A-4147-A177-3AD203B41FA5}">
                      <a16:colId xmlns:a16="http://schemas.microsoft.com/office/drawing/2014/main" val="2852703596"/>
                    </a:ext>
                  </a:extLst>
                </a:gridCol>
                <a:gridCol w="3653549">
                  <a:extLst>
                    <a:ext uri="{9D8B030D-6E8A-4147-A177-3AD203B41FA5}">
                      <a16:colId xmlns:a16="http://schemas.microsoft.com/office/drawing/2014/main" val="3044666262"/>
                    </a:ext>
                  </a:extLst>
                </a:gridCol>
                <a:gridCol w="4264669">
                  <a:extLst>
                    <a:ext uri="{9D8B030D-6E8A-4147-A177-3AD203B41FA5}">
                      <a16:colId xmlns:a16="http://schemas.microsoft.com/office/drawing/2014/main" val="1635546103"/>
                    </a:ext>
                  </a:extLst>
                </a:gridCol>
                <a:gridCol w="1359654">
                  <a:extLst>
                    <a:ext uri="{9D8B030D-6E8A-4147-A177-3AD203B41FA5}">
                      <a16:colId xmlns:a16="http://schemas.microsoft.com/office/drawing/2014/main" val="3708499730"/>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tc>
                  <a:txBody>
                    <a:bodyPr/>
                    <a:lstStyle/>
                    <a:p>
                      <a:pPr algn="ctr"/>
                      <a:r>
                        <a:rPr lang="en-US" sz="1200" dirty="0">
                          <a:solidFill>
                            <a:schemeClr val="bg1"/>
                          </a:solidFill>
                        </a:rPr>
                        <a:t>Completion status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Supported puncturing schemes for NDP frames and associated MAC level signaling</a:t>
                      </a:r>
                    </a:p>
                  </a:txBody>
                  <a:tcPr marT="45712" marB="45712"/>
                </a:tc>
                <a:tc>
                  <a:txBody>
                    <a:bodyPr/>
                    <a:lstStyle/>
                    <a:p>
                      <a:r>
                        <a:rPr lang="en-US" sz="1100" kern="1200" dirty="0">
                          <a:solidFill>
                            <a:schemeClr val="dk1"/>
                          </a:solidFill>
                          <a:latin typeface="+mn-lt"/>
                          <a:ea typeface="+mn-ea"/>
                          <a:cs typeface="+mn-cs"/>
                        </a:rPr>
                        <a:t>36. EHT PHY + relevant MAC negotiation and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a:p>
                  </a:txBody>
                  <a:tcPr marT="45712" marB="45712"/>
                </a:tc>
                <a:tc>
                  <a:txBody>
                    <a:bodyPr/>
                    <a:lstStyle/>
                    <a:p>
                      <a:endParaRPr lang="en-US" sz="1100"/>
                    </a:p>
                  </a:txBody>
                  <a:tcPr marT="45712" marB="45712"/>
                </a:tc>
                <a:tc>
                  <a:txBody>
                    <a:bodyPr/>
                    <a:lstStyle/>
                    <a:p>
                      <a:endParaRPr lang="en-US" sz="11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tc>
                  <a:txBody>
                    <a:bodyPr/>
                    <a:lstStyle/>
                    <a:p>
                      <a:r>
                        <a:rPr lang="en-US" sz="1100" kern="1200" dirty="0">
                          <a:solidFill>
                            <a:schemeClr val="dk1"/>
                          </a:solidFill>
                          <a:latin typeface="+mn-lt"/>
                          <a:ea typeface="+mn-ea"/>
                          <a:cs typeface="+mn-cs"/>
                        </a:rPr>
                        <a:t>1</a:t>
                      </a:r>
                      <a:r>
                        <a:rPr lang="en-US" sz="1100" kern="1200" baseline="30000" dirty="0">
                          <a:solidFill>
                            <a:schemeClr val="dk1"/>
                          </a:solidFill>
                          <a:latin typeface="+mn-lt"/>
                          <a:ea typeface="+mn-ea"/>
                          <a:cs typeface="+mn-cs"/>
                        </a:rPr>
                        <a:t>st</a:t>
                      </a:r>
                      <a:r>
                        <a:rPr lang="en-US" sz="1100" kern="1200" dirty="0">
                          <a:solidFill>
                            <a:schemeClr val="dk1"/>
                          </a:solidFill>
                          <a:latin typeface="+mn-lt"/>
                          <a:ea typeface="+mn-ea"/>
                          <a:cs typeface="+mn-cs"/>
                        </a:rPr>
                        <a:t> round completed</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tc>
                  <a:txBody>
                    <a:bodyPr/>
                    <a:lstStyle/>
                    <a:p>
                      <a:r>
                        <a:rPr lang="en-US" sz="1100" dirty="0"/>
                        <a:t>Open</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100" dirty="0"/>
                        <a:t>Tx procedure</a:t>
                      </a:r>
                    </a:p>
                  </a:txBody>
                  <a:tcPr marT="45712" marB="45712"/>
                </a:tc>
                <a:tc>
                  <a:txBody>
                    <a:bodyPr/>
                    <a:lstStyle/>
                    <a:p>
                      <a:r>
                        <a:rPr lang="en-US" sz="1100" dirty="0"/>
                        <a:t>PHY</a:t>
                      </a:r>
                    </a:p>
                  </a:txBody>
                  <a:tcPr marT="45712" marB="45712"/>
                </a:tc>
                <a:tc>
                  <a:txBody>
                    <a:bodyPr/>
                    <a:lstStyle/>
                    <a:p>
                      <a:r>
                        <a:rPr lang="en-US" sz="1100" dirty="0"/>
                        <a:t>EHT Transmit procedure</a:t>
                      </a:r>
                    </a:p>
                  </a:txBody>
                  <a:tcPr marT="45712" marB="45712"/>
                </a:tc>
                <a:tc>
                  <a:txBody>
                    <a:bodyPr/>
                    <a:lstStyle/>
                    <a:p>
                      <a:r>
                        <a:rPr lang="en-US" sz="1100" dirty="0"/>
                        <a:t>Equivalent text to 27.3.21 HE transmit procedure needed to deal with TOD registering. </a:t>
                      </a:r>
                    </a:p>
                  </a:txBody>
                  <a:tcPr marT="45712" marB="45712"/>
                </a:tc>
                <a:tc>
                  <a:txBody>
                    <a:bodyPr/>
                    <a:lstStyle/>
                    <a:p>
                      <a:r>
                        <a:rPr lang="en-US" sz="1100" dirty="0"/>
                        <a:t>Open</a:t>
                      </a:r>
                    </a:p>
                  </a:txBody>
                  <a:tcPr marT="45712" marB="45712"/>
                </a:tc>
                <a:extLst>
                  <a:ext uri="{0D108BD9-81ED-4DB2-BD59-A6C34878D82A}">
                    <a16:rowId xmlns:a16="http://schemas.microsoft.com/office/drawing/2014/main" val="1912516262"/>
                  </a:ext>
                </a:extLst>
              </a:tr>
              <a:tr h="0">
                <a:tc>
                  <a:txBody>
                    <a:bodyPr/>
                    <a:lstStyle/>
                    <a:p>
                      <a:endParaRPr lang="en-US" sz="1400" dirty="0"/>
                    </a:p>
                  </a:txBody>
                  <a:tcPr marT="45712" marB="45712"/>
                </a:tc>
                <a:tc>
                  <a:txBody>
                    <a:bodyPr/>
                    <a:lstStyle/>
                    <a:p>
                      <a:r>
                        <a:rPr lang="en-US" sz="1100" dirty="0" err="1"/>
                        <a:t>ToD</a:t>
                      </a:r>
                      <a:r>
                        <a:rPr lang="en-US" sz="1100" dirty="0"/>
                        <a:t> </a:t>
                      </a:r>
                    </a:p>
                  </a:txBody>
                  <a:tcPr marT="45712" marB="45712"/>
                </a:tc>
                <a:tc>
                  <a:txBody>
                    <a:bodyPr/>
                    <a:lstStyle/>
                    <a:p>
                      <a:r>
                        <a:rPr lang="en-US" sz="1100" dirty="0"/>
                        <a:t>PHY</a:t>
                      </a:r>
                    </a:p>
                  </a:txBody>
                  <a:tcPr marT="45712" marB="45712"/>
                </a:tc>
                <a:tc>
                  <a:txBody>
                    <a:bodyPr/>
                    <a:lstStyle/>
                    <a:p>
                      <a:r>
                        <a:rPr lang="en-US" sz="1100" dirty="0"/>
                        <a:t>TOD accuracy</a:t>
                      </a:r>
                    </a:p>
                  </a:txBody>
                  <a:tcPr marT="45712" marB="45712"/>
                </a:tc>
                <a:tc>
                  <a:txBody>
                    <a:bodyPr/>
                    <a:lstStyle/>
                    <a:p>
                      <a:r>
                        <a:rPr lang="en-US" sz="1100" dirty="0"/>
                        <a:t>Equivalent text to clause 27.3.19.5 Time of departure accuracy for EHT </a:t>
                      </a:r>
                      <a:r>
                        <a:rPr lang="en-US" sz="1100" dirty="0" err="1"/>
                        <a:t>phy</a:t>
                      </a:r>
                      <a:endParaRPr lang="en-US" sz="1100" dirty="0"/>
                    </a:p>
                  </a:txBody>
                  <a:tcPr marT="45712" marB="45712"/>
                </a:tc>
                <a:tc>
                  <a:txBody>
                    <a:bodyPr/>
                    <a:lstStyle/>
                    <a:p>
                      <a:r>
                        <a:rPr lang="en-US" sz="1100" dirty="0"/>
                        <a:t>Open</a:t>
                      </a:r>
                    </a:p>
                  </a:txBody>
                  <a:tcPr marT="45712" marB="45712"/>
                </a:tc>
                <a:extLst>
                  <a:ext uri="{0D108BD9-81ED-4DB2-BD59-A6C34878D82A}">
                    <a16:rowId xmlns:a16="http://schemas.microsoft.com/office/drawing/2014/main" val="1157723473"/>
                  </a:ext>
                </a:extLst>
              </a:tr>
            </a:tbl>
          </a:graphicData>
        </a:graphic>
      </p:graphicFrame>
    </p:spTree>
    <p:extLst>
      <p:ext uri="{BB962C8B-B14F-4D97-AF65-F5344CB8AC3E}">
        <p14:creationId xmlns:p14="http://schemas.microsoft.com/office/powerpoint/2010/main" val="4007107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6780720"/>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11-23-874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TXVECTOR and RXVECTOR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8"/>
                  </a:ext>
                </a:extLst>
              </a:tr>
              <a:tr h="0">
                <a:tc>
                  <a:txBody>
                    <a:bodyPr/>
                    <a:lstStyle/>
                    <a:p>
                      <a:r>
                        <a:rPr lang="en-US" sz="1400" dirty="0"/>
                        <a:t>11-23-875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142323225"/>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dirty="0"/>
              <a:t>Do you support to incorporate the proposed draft text of </a:t>
            </a:r>
            <a:r>
              <a:rPr lang="en-US"/>
              <a:t>submission 11-23/0887r1 </a:t>
            </a:r>
            <a:r>
              <a:rPr lang="en-US" dirty="0"/>
              <a:t>to the </a:t>
            </a:r>
            <a:r>
              <a:rPr lang="en-US" dirty="0" err="1"/>
              <a:t>TGbk</a:t>
            </a:r>
            <a:r>
              <a:rPr lang="en-US"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115998</TotalTime>
  <Words>5810</Words>
  <Application>Microsoft Office PowerPoint</Application>
  <PresentationFormat>Widescreen</PresentationFormat>
  <Paragraphs>906</Paragraphs>
  <Slides>66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TGbk Telecon – June 20th</vt:lpstr>
      <vt:lpstr>Submission List for the June 20th meeting</vt:lpstr>
      <vt:lpstr>Review Submissions</vt:lpstr>
      <vt:lpstr>PowerPoint Presentation</vt:lpstr>
      <vt:lpstr>TGbk Telecon – June 26th</vt:lpstr>
      <vt:lpstr>Submission List for the June 26th meeting</vt:lpstr>
      <vt:lpstr>Review Submissions</vt:lpstr>
      <vt:lpstr>Submission 11-23-887</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730</cp:revision>
  <cp:lastPrinted>1601-01-01T00:00:00Z</cp:lastPrinted>
  <dcterms:created xsi:type="dcterms:W3CDTF">2018-08-06T10:28:59Z</dcterms:created>
  <dcterms:modified xsi:type="dcterms:W3CDTF">2023-06-26T18:00:26Z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