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8" r:id="rId28"/>
    <p:sldId id="679" r:id="rId29"/>
    <p:sldId id="2529" r:id="rId30"/>
    <p:sldId id="680" r:id="rId31"/>
    <p:sldId id="2530" r:id="rId32"/>
    <p:sldId id="2531" r:id="rId33"/>
    <p:sldId id="2533" r:id="rId34"/>
    <p:sldId id="2538" r:id="rId35"/>
    <p:sldId id="2400" r:id="rId36"/>
    <p:sldId id="2552" r:id="rId37"/>
    <p:sldId id="2513" r:id="rId38"/>
    <p:sldId id="2549" r:id="rId39"/>
    <p:sldId id="2550" r:id="rId40"/>
    <p:sldId id="2553" r:id="rId41"/>
    <p:sldId id="2535" r:id="rId42"/>
    <p:sldId id="2536" r:id="rId43"/>
    <p:sldId id="2537" r:id="rId44"/>
    <p:sldId id="2551" r:id="rId45"/>
    <p:sldId id="2527" r:id="rId46"/>
    <p:sldId id="315" r:id="rId47"/>
    <p:sldId id="312" r:id="rId48"/>
    <p:sldId id="318" r:id="rId49"/>
    <p:sldId id="472" r:id="rId50"/>
    <p:sldId id="473" r:id="rId51"/>
    <p:sldId id="474" r:id="rId52"/>
    <p:sldId id="480" r:id="rId53"/>
    <p:sldId id="259" r:id="rId54"/>
    <p:sldId id="260" r:id="rId55"/>
    <p:sldId id="261" r:id="rId56"/>
    <p:sldId id="2525"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5th - May IEEE Interim meeting" id="{DE843586-E506-4D30-A655-52B441F0114A}">
          <p14:sldIdLst>
            <p14:sldId id="690"/>
            <p14:sldId id="694"/>
            <p14:sldId id="2528"/>
            <p14:sldId id="679"/>
            <p14:sldId id="2529"/>
            <p14:sldId id="680"/>
          </p14:sldIdLst>
        </p14:section>
        <p14:section name="May 16th - May IEEE interim meeting" id="{D686ED55-D2EA-43E3-A87F-725BDBE41CF2}">
          <p14:sldIdLst>
            <p14:sldId id="2530"/>
            <p14:sldId id="2531"/>
            <p14:sldId id="2533"/>
            <p14:sldId id="2538"/>
            <p14:sldId id="2400"/>
            <p14:sldId id="2552"/>
            <p14:sldId id="2513"/>
            <p14:sldId id="2549"/>
            <p14:sldId id="2550"/>
            <p14:sldId id="2553"/>
            <p14:sldId id="2535"/>
          </p14:sldIdLst>
        </p14:section>
        <p14:section name="May 17th - May IEEE interim meeting" id="{8E838D38-B45C-442C-8603-25CE94919C41}">
          <p14:sldIdLst>
            <p14:sldId id="2536"/>
            <p14:sldId id="2537"/>
            <p14:sldId id="2551"/>
            <p14:sldId id="252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0AF8DA-C48F-4DAB-A0C8-E30C905741DF}" v="1" dt="2023-05-17T17:44:03.04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6807" autoAdjust="0"/>
  </p:normalViewPr>
  <p:slideViewPr>
    <p:cSldViewPr>
      <p:cViewPr varScale="1">
        <p:scale>
          <a:sx n="81" d="100"/>
          <a:sy n="81" d="100"/>
        </p:scale>
        <p:origin x="926" y="67"/>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B875C57-2036-4979-BB64-63E5946099BD}"/>
    <pc:docChg chg="modMainMaster">
      <pc:chgData name="Segev, Jonathan" userId="7c67a1b0-8725-4553-8055-0888dbcaef94" providerId="ADAL" clId="{CB875C57-2036-4979-BB64-63E5946099BD}" dt="2023-05-16T18:53:44.393" v="1" actId="6549"/>
      <pc:docMkLst>
        <pc:docMk/>
      </pc:docMkLst>
      <pc:sldMasterChg chg="modSp mod">
        <pc:chgData name="Segev, Jonathan" userId="7c67a1b0-8725-4553-8055-0888dbcaef94" providerId="ADAL" clId="{CB875C57-2036-4979-BB64-63E5946099BD}" dt="2023-05-16T18:53:44.393" v="1" actId="6549"/>
        <pc:sldMasterMkLst>
          <pc:docMk/>
          <pc:sldMasterMk cId="0" sldId="2147483648"/>
        </pc:sldMasterMkLst>
        <pc:spChg chg="mod">
          <ac:chgData name="Segev, Jonathan" userId="7c67a1b0-8725-4553-8055-0888dbcaef94" providerId="ADAL" clId="{CB875C57-2036-4979-BB64-63E5946099BD}" dt="2023-05-16T18:53:44.393" v="1" actId="6549"/>
          <ac:spMkLst>
            <pc:docMk/>
            <pc:sldMasterMk cId="0" sldId="2147483648"/>
            <ac:spMk id="10" creationId="{00000000-0000-0000-0000-000000000000}"/>
          </ac:spMkLst>
        </pc:spChg>
      </pc:sldMasterChg>
    </pc:docChg>
  </pc:docChgLst>
  <pc:docChgLst>
    <pc:chgData name="Segev, Jonathan" userId="7c67a1b0-8725-4553-8055-0888dbcaef94" providerId="ADAL" clId="{F10AF8DA-C48F-4DAB-A0C8-E30C905741DF}"/>
    <pc:docChg chg="modSld modMainMaster">
      <pc:chgData name="Segev, Jonathan" userId="7c67a1b0-8725-4553-8055-0888dbcaef94" providerId="ADAL" clId="{F10AF8DA-C48F-4DAB-A0C8-E30C905741DF}" dt="2023-05-17T17:46:18.233" v="185" actId="20577"/>
      <pc:docMkLst>
        <pc:docMk/>
      </pc:docMkLst>
      <pc:sldChg chg="modSp mod">
        <pc:chgData name="Segev, Jonathan" userId="7c67a1b0-8725-4553-8055-0888dbcaef94" providerId="ADAL" clId="{F10AF8DA-C48F-4DAB-A0C8-E30C905741DF}" dt="2023-05-17T17:42:09.391" v="3" actId="6549"/>
        <pc:sldMkLst>
          <pc:docMk/>
          <pc:sldMk cId="0" sldId="256"/>
        </pc:sldMkLst>
        <pc:spChg chg="mod">
          <ac:chgData name="Segev, Jonathan" userId="7c67a1b0-8725-4553-8055-0888dbcaef94" providerId="ADAL" clId="{F10AF8DA-C48F-4DAB-A0C8-E30C905741DF}" dt="2023-05-17T17:42:09.391" v="3" actId="6549"/>
          <ac:spMkLst>
            <pc:docMk/>
            <pc:sldMk cId="0" sldId="256"/>
            <ac:spMk id="3074" creationId="{00000000-0000-0000-0000-000000000000}"/>
          </ac:spMkLst>
        </pc:spChg>
      </pc:sldChg>
      <pc:sldChg chg="modSp mod">
        <pc:chgData name="Segev, Jonathan" userId="7c67a1b0-8725-4553-8055-0888dbcaef94" providerId="ADAL" clId="{F10AF8DA-C48F-4DAB-A0C8-E30C905741DF}" dt="2023-05-17T17:46:18.233" v="185" actId="20577"/>
        <pc:sldMkLst>
          <pc:docMk/>
          <pc:sldMk cId="875095996" sldId="2536"/>
        </pc:sldMkLst>
        <pc:spChg chg="mod">
          <ac:chgData name="Segev, Jonathan" userId="7c67a1b0-8725-4553-8055-0888dbcaef94" providerId="ADAL" clId="{F10AF8DA-C48F-4DAB-A0C8-E30C905741DF}" dt="2023-05-17T17:46:18.233" v="185" actId="20577"/>
          <ac:spMkLst>
            <pc:docMk/>
            <pc:sldMk cId="875095996" sldId="2536"/>
            <ac:spMk id="3" creationId="{00000000-0000-0000-0000-000000000000}"/>
          </ac:spMkLst>
        </pc:spChg>
      </pc:sldChg>
      <pc:sldChg chg="modSp mod">
        <pc:chgData name="Segev, Jonathan" userId="7c67a1b0-8725-4553-8055-0888dbcaef94" providerId="ADAL" clId="{F10AF8DA-C48F-4DAB-A0C8-E30C905741DF}" dt="2023-05-17T17:45:34.263" v="184" actId="20577"/>
        <pc:sldMkLst>
          <pc:docMk/>
          <pc:sldMk cId="451544889" sldId="2537"/>
        </pc:sldMkLst>
        <pc:graphicFrameChg chg="mod modGraphic">
          <ac:chgData name="Segev, Jonathan" userId="7c67a1b0-8725-4553-8055-0888dbcaef94" providerId="ADAL" clId="{F10AF8DA-C48F-4DAB-A0C8-E30C905741DF}" dt="2023-05-17T17:45:34.263" v="184" actId="20577"/>
          <ac:graphicFrameMkLst>
            <pc:docMk/>
            <pc:sldMk cId="451544889" sldId="2537"/>
            <ac:graphicFrameMk id="7" creationId="{00000000-0000-0000-0000-000000000000}"/>
          </ac:graphicFrameMkLst>
        </pc:graphicFrameChg>
      </pc:sldChg>
      <pc:sldMasterChg chg="modSp mod">
        <pc:chgData name="Segev, Jonathan" userId="7c67a1b0-8725-4553-8055-0888dbcaef94" providerId="ADAL" clId="{F10AF8DA-C48F-4DAB-A0C8-E30C905741DF}" dt="2023-05-17T17:41:59.063" v="1" actId="6549"/>
        <pc:sldMasterMkLst>
          <pc:docMk/>
          <pc:sldMasterMk cId="0" sldId="2147483648"/>
        </pc:sldMasterMkLst>
        <pc:spChg chg="mod">
          <ac:chgData name="Segev, Jonathan" userId="7c67a1b0-8725-4553-8055-0888dbcaef94" providerId="ADAL" clId="{F10AF8DA-C48F-4DAB-A0C8-E30C905741DF}" dt="2023-05-17T17:41:59.063"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71054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802.11-23/569r5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2023-05-17</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sz="1800" b="0" dirty="0"/>
              <a:t>TG Secretary affirmation vote</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36427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093504">
                  <a:extLst>
                    <a:ext uri="{9D8B030D-6E8A-4147-A177-3AD203B41FA5}">
                      <a16:colId xmlns:a16="http://schemas.microsoft.com/office/drawing/2014/main" val="218239561"/>
                    </a:ext>
                  </a:extLst>
                </a:gridCol>
                <a:gridCol w="1986479">
                  <a:extLst>
                    <a:ext uri="{9D8B030D-6E8A-4147-A177-3AD203B41FA5}">
                      <a16:colId xmlns:a16="http://schemas.microsoft.com/office/drawing/2014/main" val="20001"/>
                    </a:ext>
                  </a:extLst>
                </a:gridCol>
                <a:gridCol w="4719502">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endParaRPr lang="en-US" sz="1600" dirty="0"/>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11-23-569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dirty="0"/>
                        <a:t>11-23-248</a:t>
                      </a:r>
                    </a:p>
                  </a:txBody>
                  <a:tcPr marT="45712" marB="45712"/>
                </a:tc>
                <a:tc>
                  <a:txBody>
                    <a:bodyPr/>
                    <a:lstStyle/>
                    <a:p>
                      <a:endParaRPr lang="en-US" sz="1400" dirty="0"/>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11-23-415</a:t>
                      </a:r>
                    </a:p>
                  </a:txBody>
                  <a:tcPr marT="45712" marB="45712"/>
                </a:tc>
                <a:tc>
                  <a:txBody>
                    <a:bodyPr/>
                    <a:lstStyle/>
                    <a:p>
                      <a:endParaRPr lang="en-US" sz="1400" dirty="0"/>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r>
                        <a:rPr lang="en-US" sz="1400" dirty="0"/>
                        <a:t>11-23-698</a:t>
                      </a:r>
                    </a:p>
                  </a:txBody>
                  <a:tcPr marT="45712" marB="45712"/>
                </a:tc>
                <a:tc>
                  <a:txBody>
                    <a:bodyPr/>
                    <a:lstStyle/>
                    <a:p>
                      <a:endParaRPr lang="en-US" sz="1400" dirty="0"/>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kern="1200" dirty="0">
                          <a:solidFill>
                            <a:schemeClr val="dk1"/>
                          </a:solidFill>
                          <a:latin typeface="+mn-lt"/>
                          <a:ea typeface="+mn-ea"/>
                          <a:cs typeface="+mn-cs"/>
                        </a:rPr>
                        <a:t>11-23-864</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106401555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draft text meeting threshold (15min)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Spec. Framework Document (10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54740672"/>
              </p:ext>
            </p:extLst>
          </p:nvPr>
        </p:nvGraphicFramePr>
        <p:xfrm>
          <a:off x="914401" y="1260086"/>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 min 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2023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May to July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1294452"/>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April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13214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June 6</a:t>
            </a:r>
            <a:r>
              <a:rPr lang="en-US" altLang="en-US" b="0" kern="0" baseline="30000" dirty="0"/>
              <a:t>th</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June </a:t>
            </a:r>
            <a:r>
              <a:rPr lang="en-US" altLang="en-US" kern="0" dirty="0"/>
              <a:t>20</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June 27</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70571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05368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574626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Completed SFD development.</a:t>
            </a:r>
          </a:p>
          <a:p>
            <a:pPr lvl="1">
              <a:buFont typeface="Arial" panose="020B0604020202020204" pitchFamily="34" charset="0"/>
              <a:buChar char="•"/>
            </a:pPr>
            <a:r>
              <a:rPr lang="en-US" dirty="0"/>
              <a:t>Reviewed Draft text proposals for PHY and MAC and adopted submissions into initial draft.</a:t>
            </a:r>
          </a:p>
          <a:p>
            <a:pPr lvl="1">
              <a:buFont typeface="Arial" panose="020B0604020202020204" pitchFamily="34" charset="0"/>
              <a:buChar char="•"/>
            </a:pPr>
            <a:r>
              <a:rPr lang="en-US" dirty="0"/>
              <a:t>Expected to generate P802.11bk draft 0.1 coming out of this meeting week.</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270601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Generate initial P802.11bk draft (D0.1).</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5582507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16780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https://web.cvent.com/event/c8c74da9-42ef-4650-bbf6-d33d40c6bedc/summary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B67C6-EFBD-308F-963F-F648974F4D0F}"/>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C314CEC5-6869-FC2D-F6C3-D42D4A67452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F7DFC8D-8F2B-D7FB-4E54-725D5FCBF5A8}"/>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B1741D5-575F-DC90-ED59-7F7604EFDEA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3EE5AC8-E63D-01E0-87BB-F668A5C75B11}"/>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649055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08459341"/>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11-23-874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TXVECTOR and RXVECTOR parameters</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8"/>
                  </a:ext>
                </a:extLst>
              </a:tr>
              <a:tr h="0">
                <a:tc>
                  <a:txBody>
                    <a:bodyPr/>
                    <a:lstStyle/>
                    <a:p>
                      <a:r>
                        <a:rPr lang="en-US" sz="1400" dirty="0"/>
                        <a:t>11-23-875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LTFVECTOR parameters</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115783</TotalTime>
  <Words>5169</Words>
  <Application>Microsoft Office PowerPoint</Application>
  <PresentationFormat>Widescreen</PresentationFormat>
  <Paragraphs>745</Paragraphs>
  <Slides>56</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4" baseType="lpstr">
      <vt:lpstr>Arial</vt:lpstr>
      <vt:lpstr>Calibri</vt:lpstr>
      <vt:lpstr>Monotype Sorts</vt:lpstr>
      <vt:lpstr>Montserrat</vt:lpstr>
      <vt:lpstr>Times</vt:lpstr>
      <vt:lpstr>Times New Roman</vt:lpstr>
      <vt:lpstr>Office Theme</vt:lpstr>
      <vt:lpstr>Document</vt:lpstr>
      <vt:lpstr>TGbk Next Generation Positioning  Agenda for the May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802.11 Interim Meeting Week Agenda</vt:lpstr>
      <vt:lpstr>Submission List for the week</vt:lpstr>
      <vt:lpstr>May IEEE Meeting –  May 15th</vt:lpstr>
      <vt:lpstr>Submission List for the May 15th meeting</vt:lpstr>
      <vt:lpstr>Secretary Affirmation</vt:lpstr>
      <vt:lpstr>Review Submissions</vt:lpstr>
      <vt:lpstr>PowerPoint Presentation</vt:lpstr>
      <vt:lpstr>PowerPoint Presentation</vt:lpstr>
      <vt:lpstr>May IEEE Meeting –  May 16th</vt:lpstr>
      <vt:lpstr>Submission List for the May 16th meeting</vt:lpstr>
      <vt:lpstr>Review Submissions</vt:lpstr>
      <vt:lpstr>TGbk Projected Timeline</vt:lpstr>
      <vt:lpstr>Scheduled TGbk telecons</vt:lpstr>
      <vt:lpstr>Identify topics for draft completion</vt:lpstr>
      <vt:lpstr>May Meeting Progress and Targets Towards the July Meeting</vt:lpstr>
      <vt:lpstr>May Meeting Progress and Targets Towards the July Meeting</vt:lpstr>
      <vt:lpstr>Submission Pipeline</vt:lpstr>
      <vt:lpstr>AOB</vt:lpstr>
      <vt:lpstr>PowerPoint Presentation</vt:lpstr>
      <vt:lpstr>May IEEE Meeting –  May 17th</vt:lpstr>
      <vt:lpstr>Submission List for the March 17th meeting</vt:lpstr>
      <vt:lpstr>AOB</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729</cp:revision>
  <cp:lastPrinted>1601-01-01T00:00:00Z</cp:lastPrinted>
  <dcterms:created xsi:type="dcterms:W3CDTF">2018-08-06T10:28:59Z</dcterms:created>
  <dcterms:modified xsi:type="dcterms:W3CDTF">2023-05-17T17:46:27Z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