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13" r:id="rId38"/>
    <p:sldId id="2549" r:id="rId39"/>
    <p:sldId id="2550" r:id="rId40"/>
    <p:sldId id="2553" r:id="rId41"/>
    <p:sldId id="2535" r:id="rId42"/>
    <p:sldId id="2536" r:id="rId43"/>
    <p:sldId id="2537" r:id="rId44"/>
    <p:sldId id="2551" r:id="rId45"/>
    <p:sldId id="2527" r:id="rId46"/>
    <p:sldId id="315" r:id="rId47"/>
    <p:sldId id="312" r:id="rId48"/>
    <p:sldId id="318" r:id="rId49"/>
    <p:sldId id="472" r:id="rId50"/>
    <p:sldId id="473" r:id="rId51"/>
    <p:sldId id="474" r:id="rId52"/>
    <p:sldId id="480" r:id="rId53"/>
    <p:sldId id="259" r:id="rId54"/>
    <p:sldId id="260" r:id="rId55"/>
    <p:sldId id="261" r:id="rId56"/>
    <p:sldId id="2525"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4" d="100"/>
          <a:sy n="94" d="100"/>
        </p:scale>
        <p:origin x="446"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B875C57-2036-4979-BB64-63E5946099BD}"/>
    <pc:docChg chg="modMainMaster">
      <pc:chgData name="Segev, Jonathan" userId="7c67a1b0-8725-4553-8055-0888dbcaef94" providerId="ADAL" clId="{CB875C57-2036-4979-BB64-63E5946099BD}" dt="2023-05-16T18:53:44.393" v="1" actId="6549"/>
      <pc:docMkLst>
        <pc:docMk/>
      </pc:docMkLst>
      <pc:sldMasterChg chg="modSp mod">
        <pc:chgData name="Segev, Jonathan" userId="7c67a1b0-8725-4553-8055-0888dbcaef94" providerId="ADAL" clId="{CB875C57-2036-4979-BB64-63E5946099BD}" dt="2023-05-16T18:53:44.393" v="1" actId="6549"/>
        <pc:sldMasterMkLst>
          <pc:docMk/>
          <pc:sldMasterMk cId="0" sldId="2147483648"/>
        </pc:sldMasterMkLst>
        <pc:spChg chg="mod">
          <ac:chgData name="Segev, Jonathan" userId="7c67a1b0-8725-4553-8055-0888dbcaef94" providerId="ADAL" clId="{CB875C57-2036-4979-BB64-63E5946099BD}" dt="2023-05-16T18:53:44.39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2023-05-16</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05368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Identify topics for draft completion.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1184026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115779</TotalTime>
  <Words>5147</Words>
  <Application>Microsoft Office PowerPoint</Application>
  <PresentationFormat>Widescreen</PresentationFormat>
  <Paragraphs>731</Paragraphs>
  <Slides>56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2023-05-16T18:53:54Z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