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4"/>
  </p:notesMasterIdLst>
  <p:handoutMasterIdLst>
    <p:handoutMasterId r:id="rId45"/>
  </p:handoutMasterIdLst>
  <p:sldIdLst>
    <p:sldId id="256" r:id="rId2"/>
    <p:sldId id="265" r:id="rId3"/>
    <p:sldId id="257" r:id="rId4"/>
    <p:sldId id="2366" r:id="rId5"/>
    <p:sldId id="2367" r:id="rId6"/>
    <p:sldId id="267" r:id="rId7"/>
    <p:sldId id="268" r:id="rId8"/>
    <p:sldId id="269" r:id="rId9"/>
    <p:sldId id="270" r:id="rId10"/>
    <p:sldId id="271" r:id="rId11"/>
    <p:sldId id="276" r:id="rId12"/>
    <p:sldId id="407" r:id="rId13"/>
    <p:sldId id="408" r:id="rId14"/>
    <p:sldId id="409" r:id="rId15"/>
    <p:sldId id="410" r:id="rId16"/>
    <p:sldId id="411" r:id="rId17"/>
    <p:sldId id="412" r:id="rId18"/>
    <p:sldId id="413" r:id="rId19"/>
    <p:sldId id="272" r:id="rId20"/>
    <p:sldId id="414" r:id="rId21"/>
    <p:sldId id="415" r:id="rId22"/>
    <p:sldId id="691" r:id="rId23"/>
    <p:sldId id="569" r:id="rId24"/>
    <p:sldId id="345" r:id="rId25"/>
    <p:sldId id="690" r:id="rId26"/>
    <p:sldId id="694" r:id="rId27"/>
    <p:sldId id="2529" r:id="rId28"/>
    <p:sldId id="2528" r:id="rId29"/>
    <p:sldId id="679" r:id="rId30"/>
    <p:sldId id="680" r:id="rId31"/>
    <p:sldId id="2527" r:id="rId32"/>
    <p:sldId id="315" r:id="rId33"/>
    <p:sldId id="312" r:id="rId34"/>
    <p:sldId id="318" r:id="rId35"/>
    <p:sldId id="472" r:id="rId36"/>
    <p:sldId id="473" r:id="rId37"/>
    <p:sldId id="474" r:id="rId38"/>
    <p:sldId id="480" r:id="rId39"/>
    <p:sldId id="259" r:id="rId40"/>
    <p:sldId id="260" r:id="rId41"/>
    <p:sldId id="261" r:id="rId42"/>
    <p:sldId id="2525" r:id="rId4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Main" id="{F1D38888-79E6-4B8F-A7E5-96BDED502F2F}">
          <p14:sldIdLst>
            <p14:sldId id="256"/>
            <p14:sldId id="265"/>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May 15th - May IEEE Interim meeting" id="{DE843586-E506-4D30-A655-52B441F0114A}">
          <p14:sldIdLst>
            <p14:sldId id="690"/>
            <p14:sldId id="694"/>
            <p14:sldId id="2529"/>
            <p14:sldId id="2528"/>
            <p14:sldId id="679"/>
            <p14:sldId id="680"/>
          </p14:sldIdLst>
        </p14:section>
        <p14:section name="May 16th - May IEEE interim meeting" id="{D686ED55-D2EA-43E3-A87F-725BDBE41CF2}">
          <p14:sldIdLst/>
        </p14:section>
        <p14:section name="May 17th - May IEEE interim meeting" id="{8E838D38-B45C-442C-8603-25CE94919C41}">
          <p14:sldIdLst>
            <p14:sldId id="2527"/>
          </p14:sldIdLst>
        </p14:section>
        <p14:section name="Backup" id="{62682A0D-7317-4EE9-B56C-63AD74488E19}">
          <p14:sldIdLst>
            <p14:sldId id="315"/>
            <p14:sldId id="312"/>
            <p14:sldId id="318"/>
            <p14:sldId id="472"/>
            <p14:sldId id="473"/>
            <p14:sldId id="474"/>
            <p14:sldId id="480"/>
            <p14:sldId id="259"/>
            <p14:sldId id="260"/>
            <p14:sldId id="261"/>
            <p14:sldId id="2525"/>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F2839B5-8A59-4F9A-8DAE-8EA5E6F6765A}" v="7" dt="2023-05-15T16:23:13.821"/>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302" autoAdjust="0"/>
    <p:restoredTop sz="96807" autoAdjust="0"/>
  </p:normalViewPr>
  <p:slideViewPr>
    <p:cSldViewPr>
      <p:cViewPr varScale="1">
        <p:scale>
          <a:sx n="81" d="100"/>
          <a:sy n="81" d="100"/>
        </p:scale>
        <p:origin x="298" y="67"/>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50"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51" Type="http://schemas.microsoft.com/office/2015/10/relationships/revisionInfo" Target="revisionInfo.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FF2839B5-8A59-4F9A-8DAE-8EA5E6F6765A}"/>
    <pc:docChg chg="undo custSel addSld modSld sldOrd modSection">
      <pc:chgData name="Segev, Jonathan" userId="7c67a1b0-8725-4553-8055-0888dbcaef94" providerId="ADAL" clId="{FF2839B5-8A59-4F9A-8DAE-8EA5E6F6765A}" dt="2023-05-15T16:23:13.821" v="302"/>
      <pc:docMkLst>
        <pc:docMk/>
      </pc:docMkLst>
      <pc:sldChg chg="modSp mod">
        <pc:chgData name="Segev, Jonathan" userId="7c67a1b0-8725-4553-8055-0888dbcaef94" providerId="ADAL" clId="{FF2839B5-8A59-4F9A-8DAE-8EA5E6F6765A}" dt="2023-05-15T15:55:56.561" v="7" actId="14100"/>
        <pc:sldMkLst>
          <pc:docMk/>
          <pc:sldMk cId="0" sldId="256"/>
        </pc:sldMkLst>
        <pc:spChg chg="mod">
          <ac:chgData name="Segev, Jonathan" userId="7c67a1b0-8725-4553-8055-0888dbcaef94" providerId="ADAL" clId="{FF2839B5-8A59-4F9A-8DAE-8EA5E6F6765A}" dt="2023-05-15T15:55:56.561" v="7" actId="14100"/>
          <ac:spMkLst>
            <pc:docMk/>
            <pc:sldMk cId="0" sldId="256"/>
            <ac:spMk id="3073" creationId="{00000000-0000-0000-0000-000000000000}"/>
          </ac:spMkLst>
        </pc:spChg>
        <pc:spChg chg="mod">
          <ac:chgData name="Segev, Jonathan" userId="7c67a1b0-8725-4553-8055-0888dbcaef94" providerId="ADAL" clId="{FF2839B5-8A59-4F9A-8DAE-8EA5E6F6765A}" dt="2023-05-15T15:55:36.008" v="5" actId="20577"/>
          <ac:spMkLst>
            <pc:docMk/>
            <pc:sldMk cId="0" sldId="256"/>
            <ac:spMk id="3074" creationId="{00000000-0000-0000-0000-000000000000}"/>
          </ac:spMkLst>
        </pc:spChg>
      </pc:sldChg>
      <pc:sldChg chg="modSp mod">
        <pc:chgData name="Segev, Jonathan" userId="7c67a1b0-8725-4553-8055-0888dbcaef94" providerId="ADAL" clId="{FF2839B5-8A59-4F9A-8DAE-8EA5E6F6765A}" dt="2023-05-15T16:23:13.821" v="302"/>
        <pc:sldMkLst>
          <pc:docMk/>
          <pc:sldMk cId="1606978152" sldId="345"/>
        </pc:sldMkLst>
        <pc:graphicFrameChg chg="mod modGraphic">
          <ac:chgData name="Segev, Jonathan" userId="7c67a1b0-8725-4553-8055-0888dbcaef94" providerId="ADAL" clId="{FF2839B5-8A59-4F9A-8DAE-8EA5E6F6765A}" dt="2023-05-15T16:23:13.821" v="302"/>
          <ac:graphicFrameMkLst>
            <pc:docMk/>
            <pc:sldMk cId="1606978152" sldId="345"/>
            <ac:graphicFrameMk id="7" creationId="{00000000-0000-0000-0000-000000000000}"/>
          </ac:graphicFrameMkLst>
        </pc:graphicFrameChg>
      </pc:sldChg>
      <pc:sldChg chg="modSp mod">
        <pc:chgData name="Segev, Jonathan" userId="7c67a1b0-8725-4553-8055-0888dbcaef94" providerId="ADAL" clId="{FF2839B5-8A59-4F9A-8DAE-8EA5E6F6765A}" dt="2023-05-15T16:19:23.567" v="245" actId="20577"/>
        <pc:sldMkLst>
          <pc:docMk/>
          <pc:sldMk cId="2279493781" sldId="690"/>
        </pc:sldMkLst>
        <pc:spChg chg="mod">
          <ac:chgData name="Segev, Jonathan" userId="7c67a1b0-8725-4553-8055-0888dbcaef94" providerId="ADAL" clId="{FF2839B5-8A59-4F9A-8DAE-8EA5E6F6765A}" dt="2023-05-15T16:19:23.567" v="245" actId="20577"/>
          <ac:spMkLst>
            <pc:docMk/>
            <pc:sldMk cId="2279493781" sldId="690"/>
            <ac:spMk id="3" creationId="{00000000-0000-0000-0000-000000000000}"/>
          </ac:spMkLst>
        </pc:spChg>
      </pc:sldChg>
      <pc:sldChg chg="modSp mod">
        <pc:chgData name="Segev, Jonathan" userId="7c67a1b0-8725-4553-8055-0888dbcaef94" providerId="ADAL" clId="{FF2839B5-8A59-4F9A-8DAE-8EA5E6F6765A}" dt="2023-05-15T16:22:16.701" v="292" actId="20577"/>
        <pc:sldMkLst>
          <pc:docMk/>
          <pc:sldMk cId="3473345634" sldId="694"/>
        </pc:sldMkLst>
        <pc:graphicFrameChg chg="mod modGraphic">
          <ac:chgData name="Segev, Jonathan" userId="7c67a1b0-8725-4553-8055-0888dbcaef94" providerId="ADAL" clId="{FF2839B5-8A59-4F9A-8DAE-8EA5E6F6765A}" dt="2023-05-15T16:22:16.701" v="292" actId="20577"/>
          <ac:graphicFrameMkLst>
            <pc:docMk/>
            <pc:sldMk cId="3473345634" sldId="694"/>
            <ac:graphicFrameMk id="7" creationId="{00000000-0000-0000-0000-000000000000}"/>
          </ac:graphicFrameMkLst>
        </pc:graphicFrameChg>
      </pc:sldChg>
      <pc:sldChg chg="modSp new mod">
        <pc:chgData name="Segev, Jonathan" userId="7c67a1b0-8725-4553-8055-0888dbcaef94" providerId="ADAL" clId="{FF2839B5-8A59-4F9A-8DAE-8EA5E6F6765A}" dt="2023-05-15T16:18:04.481" v="116" actId="20577"/>
        <pc:sldMkLst>
          <pc:docMk/>
          <pc:sldMk cId="3631269355" sldId="2528"/>
        </pc:sldMkLst>
        <pc:spChg chg="mod">
          <ac:chgData name="Segev, Jonathan" userId="7c67a1b0-8725-4553-8055-0888dbcaef94" providerId="ADAL" clId="{FF2839B5-8A59-4F9A-8DAE-8EA5E6F6765A}" dt="2023-05-15T16:17:21.057" v="61" actId="20577"/>
          <ac:spMkLst>
            <pc:docMk/>
            <pc:sldMk cId="3631269355" sldId="2528"/>
            <ac:spMk id="2" creationId="{8D7281C6-DD9C-546F-301A-648429188078}"/>
          </ac:spMkLst>
        </pc:spChg>
        <pc:spChg chg="mod">
          <ac:chgData name="Segev, Jonathan" userId="7c67a1b0-8725-4553-8055-0888dbcaef94" providerId="ADAL" clId="{FF2839B5-8A59-4F9A-8DAE-8EA5E6F6765A}" dt="2023-05-15T16:18:04.481" v="116" actId="20577"/>
          <ac:spMkLst>
            <pc:docMk/>
            <pc:sldMk cId="3631269355" sldId="2528"/>
            <ac:spMk id="3" creationId="{060A2C3D-3C01-9F95-119E-D08D2DE22DDC}"/>
          </ac:spMkLst>
        </pc:spChg>
      </pc:sldChg>
      <pc:sldChg chg="new ord">
        <pc:chgData name="Segev, Jonathan" userId="7c67a1b0-8725-4553-8055-0888dbcaef94" providerId="ADAL" clId="{FF2839B5-8A59-4F9A-8DAE-8EA5E6F6765A}" dt="2023-05-15T16:18:24.559" v="119"/>
        <pc:sldMkLst>
          <pc:docMk/>
          <pc:sldMk cId="2811811762" sldId="2529"/>
        </pc:sldMkLst>
      </pc:sldChg>
    </pc:docChg>
  </pc:docChgLst>
  <pc:docChgLst>
    <pc:chgData name="Segev, Jonathan" userId="7c67a1b0-8725-4553-8055-0888dbcaef94" providerId="ADAL" clId="{F8BAABC3-C846-4C17-A600-7FEB5CB46661}"/>
    <pc:docChg chg="undo custSel addSld delSld modSld sldOrd modMainMaster addSection modSection">
      <pc:chgData name="Segev, Jonathan" userId="7c67a1b0-8725-4553-8055-0888dbcaef94" providerId="ADAL" clId="{F8BAABC3-C846-4C17-A600-7FEB5CB46661}" dt="2023-03-08T17:05:23.376" v="515" actId="20577"/>
      <pc:docMkLst>
        <pc:docMk/>
      </pc:docMkLst>
      <pc:sldChg chg="modSp mod">
        <pc:chgData name="Segev, Jonathan" userId="7c67a1b0-8725-4553-8055-0888dbcaef94" providerId="ADAL" clId="{F8BAABC3-C846-4C17-A600-7FEB5CB46661}" dt="2023-03-06T18:05:28.081" v="31"/>
        <pc:sldMkLst>
          <pc:docMk/>
          <pc:sldMk cId="0" sldId="256"/>
        </pc:sldMkLst>
        <pc:spChg chg="mod">
          <ac:chgData name="Segev, Jonathan" userId="7c67a1b0-8725-4553-8055-0888dbcaef94" providerId="ADAL" clId="{F8BAABC3-C846-4C17-A600-7FEB5CB46661}" dt="2023-03-06T18:05:00.400" v="19" actId="20577"/>
          <ac:spMkLst>
            <pc:docMk/>
            <pc:sldMk cId="0" sldId="256"/>
            <ac:spMk id="3073" creationId="{00000000-0000-0000-0000-000000000000}"/>
          </ac:spMkLst>
        </pc:spChg>
        <pc:spChg chg="mod">
          <ac:chgData name="Segev, Jonathan" userId="7c67a1b0-8725-4553-8055-0888dbcaef94" providerId="ADAL" clId="{F8BAABC3-C846-4C17-A600-7FEB5CB46661}" dt="2023-03-06T18:05:26.307" v="30" actId="20577"/>
          <ac:spMkLst>
            <pc:docMk/>
            <pc:sldMk cId="0" sldId="256"/>
            <ac:spMk id="3074" creationId="{00000000-0000-0000-0000-000000000000}"/>
          </ac:spMkLst>
        </pc:spChg>
        <pc:graphicFrameChg chg="mod">
          <ac:chgData name="Segev, Jonathan" userId="7c67a1b0-8725-4553-8055-0888dbcaef94" providerId="ADAL" clId="{F8BAABC3-C846-4C17-A600-7FEB5CB46661}" dt="2023-03-06T18:05:28.081" v="31"/>
          <ac:graphicFrameMkLst>
            <pc:docMk/>
            <pc:sldMk cId="0" sldId="256"/>
            <ac:graphicFrameMk id="3075" creationId="{00000000-0000-0000-0000-000000000000}"/>
          </ac:graphicFrameMkLst>
        </pc:graphicFrameChg>
      </pc:sldChg>
      <pc:sldChg chg="modSp mod">
        <pc:chgData name="Segev, Jonathan" userId="7c67a1b0-8725-4553-8055-0888dbcaef94" providerId="ADAL" clId="{F8BAABC3-C846-4C17-A600-7FEB5CB46661}" dt="2023-03-06T18:07:38.402" v="60" actId="20577"/>
        <pc:sldMkLst>
          <pc:docMk/>
          <pc:sldMk cId="0" sldId="257"/>
        </pc:sldMkLst>
        <pc:spChg chg="mod">
          <ac:chgData name="Segev, Jonathan" userId="7c67a1b0-8725-4553-8055-0888dbcaef94" providerId="ADAL" clId="{F8BAABC3-C846-4C17-A600-7FEB5CB46661}" dt="2023-03-06T18:07:38.402" v="60" actId="20577"/>
          <ac:spMkLst>
            <pc:docMk/>
            <pc:sldMk cId="0" sldId="257"/>
            <ac:spMk id="4098" creationId="{00000000-0000-0000-0000-000000000000}"/>
          </ac:spMkLst>
        </pc:spChg>
      </pc:sldChg>
      <pc:sldChg chg="modSp mod">
        <pc:chgData name="Segev, Jonathan" userId="7c67a1b0-8725-4553-8055-0888dbcaef94" providerId="ADAL" clId="{F8BAABC3-C846-4C17-A600-7FEB5CB46661}" dt="2023-03-06T18:06:11.166" v="44" actId="20577"/>
        <pc:sldMkLst>
          <pc:docMk/>
          <pc:sldMk cId="1558500835" sldId="265"/>
        </pc:sldMkLst>
        <pc:spChg chg="mod">
          <ac:chgData name="Segev, Jonathan" userId="7c67a1b0-8725-4553-8055-0888dbcaef94" providerId="ADAL" clId="{F8BAABC3-C846-4C17-A600-7FEB5CB46661}" dt="2023-03-06T18:06:11.166" v="44" actId="20577"/>
          <ac:spMkLst>
            <pc:docMk/>
            <pc:sldMk cId="1558500835" sldId="265"/>
            <ac:spMk id="3" creationId="{00000000-0000-0000-0000-000000000000}"/>
          </ac:spMkLst>
        </pc:spChg>
      </pc:sldChg>
      <pc:sldChg chg="modSp mod">
        <pc:chgData name="Segev, Jonathan" userId="7c67a1b0-8725-4553-8055-0888dbcaef94" providerId="ADAL" clId="{F8BAABC3-C846-4C17-A600-7FEB5CB46661}" dt="2023-03-08T17:01:36.143" v="473" actId="5793"/>
        <pc:sldMkLst>
          <pc:docMk/>
          <pc:sldMk cId="1606978152" sldId="345"/>
        </pc:sldMkLst>
        <pc:graphicFrameChg chg="modGraphic">
          <ac:chgData name="Segev, Jonathan" userId="7c67a1b0-8725-4553-8055-0888dbcaef94" providerId="ADAL" clId="{F8BAABC3-C846-4C17-A600-7FEB5CB46661}" dt="2023-03-08T17:01:36.143" v="473" actId="5793"/>
          <ac:graphicFrameMkLst>
            <pc:docMk/>
            <pc:sldMk cId="1606978152" sldId="345"/>
            <ac:graphicFrameMk id="7" creationId="{00000000-0000-0000-0000-000000000000}"/>
          </ac:graphicFrameMkLst>
        </pc:graphicFrameChg>
      </pc:sldChg>
      <pc:sldChg chg="modSp mod">
        <pc:chgData name="Segev, Jonathan" userId="7c67a1b0-8725-4553-8055-0888dbcaef94" providerId="ADAL" clId="{F8BAABC3-C846-4C17-A600-7FEB5CB46661}" dt="2023-03-06T18:28:23.264" v="129" actId="20577"/>
        <pc:sldMkLst>
          <pc:docMk/>
          <pc:sldMk cId="4011216508" sldId="569"/>
        </pc:sldMkLst>
        <pc:spChg chg="mod">
          <ac:chgData name="Segev, Jonathan" userId="7c67a1b0-8725-4553-8055-0888dbcaef94" providerId="ADAL" clId="{F8BAABC3-C846-4C17-A600-7FEB5CB46661}" dt="2023-03-06T18:27:46.663" v="88" actId="20577"/>
          <ac:spMkLst>
            <pc:docMk/>
            <pc:sldMk cId="4011216508" sldId="569"/>
            <ac:spMk id="2" creationId="{00000000-0000-0000-0000-000000000000}"/>
          </ac:spMkLst>
        </pc:spChg>
        <pc:spChg chg="mod">
          <ac:chgData name="Segev, Jonathan" userId="7c67a1b0-8725-4553-8055-0888dbcaef94" providerId="ADAL" clId="{F8BAABC3-C846-4C17-A600-7FEB5CB46661}" dt="2023-03-06T18:28:23.264" v="129" actId="20577"/>
          <ac:spMkLst>
            <pc:docMk/>
            <pc:sldMk cId="4011216508" sldId="569"/>
            <ac:spMk id="3" creationId="{00000000-0000-0000-0000-000000000000}"/>
          </ac:spMkLst>
        </pc:spChg>
      </pc:sldChg>
      <pc:sldChg chg="modSp mod">
        <pc:chgData name="Segev, Jonathan" userId="7c67a1b0-8725-4553-8055-0888dbcaef94" providerId="ADAL" clId="{F8BAABC3-C846-4C17-A600-7FEB5CB46661}" dt="2023-03-06T18:41:09.810" v="376" actId="20577"/>
        <pc:sldMkLst>
          <pc:docMk/>
          <pc:sldMk cId="2279493781" sldId="690"/>
        </pc:sldMkLst>
        <pc:spChg chg="mod">
          <ac:chgData name="Segev, Jonathan" userId="7c67a1b0-8725-4553-8055-0888dbcaef94" providerId="ADAL" clId="{F8BAABC3-C846-4C17-A600-7FEB5CB46661}" dt="2023-03-06T18:39:55.771" v="286" actId="20577"/>
          <ac:spMkLst>
            <pc:docMk/>
            <pc:sldMk cId="2279493781" sldId="690"/>
            <ac:spMk id="2" creationId="{00000000-0000-0000-0000-000000000000}"/>
          </ac:spMkLst>
        </pc:spChg>
        <pc:spChg chg="mod">
          <ac:chgData name="Segev, Jonathan" userId="7c67a1b0-8725-4553-8055-0888dbcaef94" providerId="ADAL" clId="{F8BAABC3-C846-4C17-A600-7FEB5CB46661}" dt="2023-03-06T18:41:09.810" v="376" actId="20577"/>
          <ac:spMkLst>
            <pc:docMk/>
            <pc:sldMk cId="2279493781" sldId="690"/>
            <ac:spMk id="3" creationId="{00000000-0000-0000-0000-000000000000}"/>
          </ac:spMkLst>
        </pc:spChg>
      </pc:sldChg>
      <pc:sldChg chg="modSp mod">
        <pc:chgData name="Segev, Jonathan" userId="7c67a1b0-8725-4553-8055-0888dbcaef94" providerId="ADAL" clId="{F8BAABC3-C846-4C17-A600-7FEB5CB46661}" dt="2023-03-08T17:05:23.376" v="515" actId="20577"/>
        <pc:sldMkLst>
          <pc:docMk/>
          <pc:sldMk cId="3473345634" sldId="694"/>
        </pc:sldMkLst>
        <pc:spChg chg="mod">
          <ac:chgData name="Segev, Jonathan" userId="7c67a1b0-8725-4553-8055-0888dbcaef94" providerId="ADAL" clId="{F8BAABC3-C846-4C17-A600-7FEB5CB46661}" dt="2023-03-06T18:43:41.507" v="392" actId="6549"/>
          <ac:spMkLst>
            <pc:docMk/>
            <pc:sldMk cId="3473345634" sldId="694"/>
            <ac:spMk id="2" creationId="{00000000-0000-0000-0000-000000000000}"/>
          </ac:spMkLst>
        </pc:spChg>
        <pc:graphicFrameChg chg="mod modGraphic">
          <ac:chgData name="Segev, Jonathan" userId="7c67a1b0-8725-4553-8055-0888dbcaef94" providerId="ADAL" clId="{F8BAABC3-C846-4C17-A600-7FEB5CB46661}" dt="2023-03-08T17:05:23.376" v="515" actId="20577"/>
          <ac:graphicFrameMkLst>
            <pc:docMk/>
            <pc:sldMk cId="3473345634" sldId="694"/>
            <ac:graphicFrameMk id="7" creationId="{00000000-0000-0000-0000-000000000000}"/>
          </ac:graphicFrameMkLst>
        </pc:graphicFrameChg>
      </pc:sldChg>
      <pc:sldChg chg="modSp mod">
        <pc:chgData name="Segev, Jonathan" userId="7c67a1b0-8725-4553-8055-0888dbcaef94" providerId="ADAL" clId="{F8BAABC3-C846-4C17-A600-7FEB5CB46661}" dt="2023-03-06T18:27:03.708" v="75" actId="6549"/>
        <pc:sldMkLst>
          <pc:docMk/>
          <pc:sldMk cId="1968720319" sldId="2366"/>
        </pc:sldMkLst>
        <pc:spChg chg="mod">
          <ac:chgData name="Segev, Jonathan" userId="7c67a1b0-8725-4553-8055-0888dbcaef94" providerId="ADAL" clId="{F8BAABC3-C846-4C17-A600-7FEB5CB46661}" dt="2023-03-06T18:27:03.708" v="75" actId="6549"/>
          <ac:spMkLst>
            <pc:docMk/>
            <pc:sldMk cId="1968720319" sldId="2366"/>
            <ac:spMk id="3" creationId="{00000000-0000-0000-0000-000000000000}"/>
          </ac:spMkLst>
        </pc:spChg>
      </pc:sldChg>
      <pc:sldChg chg="new del">
        <pc:chgData name="Segev, Jonathan" userId="7c67a1b0-8725-4553-8055-0888dbcaef94" providerId="ADAL" clId="{F8BAABC3-C846-4C17-A600-7FEB5CB46661}" dt="2023-03-06T18:45:58.863" v="402" actId="47"/>
        <pc:sldMkLst>
          <pc:docMk/>
          <pc:sldMk cId="3521165203" sldId="2526"/>
        </pc:sldMkLst>
      </pc:sldChg>
      <pc:sldChg chg="delSp modSp add mod ord">
        <pc:chgData name="Segev, Jonathan" userId="7c67a1b0-8725-4553-8055-0888dbcaef94" providerId="ADAL" clId="{F8BAABC3-C846-4C17-A600-7FEB5CB46661}" dt="2023-03-06T18:46:39.800" v="413" actId="478"/>
        <pc:sldMkLst>
          <pc:docMk/>
          <pc:sldMk cId="1384547585" sldId="2527"/>
        </pc:sldMkLst>
        <pc:spChg chg="del">
          <ac:chgData name="Segev, Jonathan" userId="7c67a1b0-8725-4553-8055-0888dbcaef94" providerId="ADAL" clId="{F8BAABC3-C846-4C17-A600-7FEB5CB46661}" dt="2023-03-06T18:46:39.800" v="413" actId="478"/>
          <ac:spMkLst>
            <pc:docMk/>
            <pc:sldMk cId="1384547585" sldId="2527"/>
            <ac:spMk id="2" creationId="{00000000-0000-0000-0000-000000000000}"/>
          </ac:spMkLst>
        </pc:spChg>
        <pc:spChg chg="mod">
          <ac:chgData name="Segev, Jonathan" userId="7c67a1b0-8725-4553-8055-0888dbcaef94" providerId="ADAL" clId="{F8BAABC3-C846-4C17-A600-7FEB5CB46661}" dt="2023-03-06T18:46:34.780" v="412" actId="207"/>
          <ac:spMkLst>
            <pc:docMk/>
            <pc:sldMk cId="1384547585" sldId="2527"/>
            <ac:spMk id="3" creationId="{00000000-0000-0000-0000-000000000000}"/>
          </ac:spMkLst>
        </pc:spChg>
      </pc:sldChg>
      <pc:sldMasterChg chg="modSp mod">
        <pc:chgData name="Segev, Jonathan" userId="7c67a1b0-8725-4553-8055-0888dbcaef94" providerId="ADAL" clId="{F8BAABC3-C846-4C17-A600-7FEB5CB46661}" dt="2023-03-06T18:04:40.099" v="14" actId="6549"/>
        <pc:sldMasterMkLst>
          <pc:docMk/>
          <pc:sldMasterMk cId="0" sldId="2147483648"/>
        </pc:sldMasterMkLst>
        <pc:spChg chg="mod">
          <ac:chgData name="Segev, Jonathan" userId="7c67a1b0-8725-4553-8055-0888dbcaef94" providerId="ADAL" clId="{F8BAABC3-C846-4C17-A600-7FEB5CB46661}" dt="2023-03-06T18:04:40.099" v="14" actId="6549"/>
          <ac:spMkLst>
            <pc:docMk/>
            <pc:sldMasterMk cId="0" sldId="2147483648"/>
            <ac:spMk id="10" creationId="{00000000-0000-0000-0000-000000000000}"/>
          </ac:spMkLst>
        </pc:spChg>
        <pc:spChg chg="mod">
          <ac:chgData name="Segev, Jonathan" userId="7c67a1b0-8725-4553-8055-0888dbcaef94" providerId="ADAL" clId="{F8BAABC3-C846-4C17-A600-7FEB5CB46661}" dt="2023-03-06T18:04:28.573" v="5" actId="6549"/>
          <ac:spMkLst>
            <pc:docMk/>
            <pc:sldMasterMk cId="0" sldId="2147483648"/>
            <ac:spMk id="1027" creationId="{00000000-0000-0000-0000-000000000000}"/>
          </ac:spMkLst>
        </pc:spChg>
      </pc:sldMasterChg>
    </pc:docChg>
  </pc:docChgLst>
  <pc:docChgLst>
    <pc:chgData name="Segev, Jonathan" userId="7c67a1b0-8725-4553-8055-0888dbcaef94" providerId="ADAL" clId="{892CCDA3-9BE4-44E7-BC36-6FFC1C6BD148}"/>
    <pc:docChg chg="undo redo custSel delSld modSld modMainMaster delSection modSection">
      <pc:chgData name="Segev, Jonathan" userId="7c67a1b0-8725-4553-8055-0888dbcaef94" providerId="ADAL" clId="{892CCDA3-9BE4-44E7-BC36-6FFC1C6BD148}" dt="2022-12-23T01:09:49.967" v="621" actId="6549"/>
      <pc:docMkLst>
        <pc:docMk/>
      </pc:docMkLst>
      <pc:sldChg chg="modSp mod">
        <pc:chgData name="Segev, Jonathan" userId="7c67a1b0-8725-4553-8055-0888dbcaef94" providerId="ADAL" clId="{892CCDA3-9BE4-44E7-BC36-6FFC1C6BD148}" dt="2022-12-23T00:41:52.215" v="40" actId="6549"/>
        <pc:sldMkLst>
          <pc:docMk/>
          <pc:sldMk cId="0" sldId="256"/>
        </pc:sldMkLst>
        <pc:spChg chg="mod">
          <ac:chgData name="Segev, Jonathan" userId="7c67a1b0-8725-4553-8055-0888dbcaef94" providerId="ADAL" clId="{892CCDA3-9BE4-44E7-BC36-6FFC1C6BD148}" dt="2022-12-23T00:41:52.215" v="40" actId="6549"/>
          <ac:spMkLst>
            <pc:docMk/>
            <pc:sldMk cId="0" sldId="256"/>
            <ac:spMk id="3073" creationId="{00000000-0000-0000-0000-000000000000}"/>
          </ac:spMkLst>
        </pc:spChg>
        <pc:spChg chg="mod">
          <ac:chgData name="Segev, Jonathan" userId="7c67a1b0-8725-4553-8055-0888dbcaef94" providerId="ADAL" clId="{892CCDA3-9BE4-44E7-BC36-6FFC1C6BD148}" dt="2022-12-23T00:41:33.424" v="30" actId="20577"/>
          <ac:spMkLst>
            <pc:docMk/>
            <pc:sldMk cId="0" sldId="256"/>
            <ac:spMk id="3074" creationId="{00000000-0000-0000-0000-000000000000}"/>
          </ac:spMkLst>
        </pc:spChg>
      </pc:sldChg>
      <pc:sldChg chg="modSp mod">
        <pc:chgData name="Segev, Jonathan" userId="7c67a1b0-8725-4553-8055-0888dbcaef94" providerId="ADAL" clId="{892CCDA3-9BE4-44E7-BC36-6FFC1C6BD148}" dt="2022-12-23T00:45:47.993" v="177" actId="20577"/>
        <pc:sldMkLst>
          <pc:docMk/>
          <pc:sldMk cId="0" sldId="257"/>
        </pc:sldMkLst>
        <pc:spChg chg="mod">
          <ac:chgData name="Segev, Jonathan" userId="7c67a1b0-8725-4553-8055-0888dbcaef94" providerId="ADAL" clId="{892CCDA3-9BE4-44E7-BC36-6FFC1C6BD148}" dt="2022-12-23T00:45:47.993" v="177" actId="20577"/>
          <ac:spMkLst>
            <pc:docMk/>
            <pc:sldMk cId="0" sldId="257"/>
            <ac:spMk id="4098" creationId="{00000000-0000-0000-0000-000000000000}"/>
          </ac:spMkLst>
        </pc:spChg>
      </pc:sldChg>
      <pc:sldChg chg="modSp mod">
        <pc:chgData name="Segev, Jonathan" userId="7c67a1b0-8725-4553-8055-0888dbcaef94" providerId="ADAL" clId="{892CCDA3-9BE4-44E7-BC36-6FFC1C6BD148}" dt="2022-12-23T00:45:08.298" v="132" actId="6549"/>
        <pc:sldMkLst>
          <pc:docMk/>
          <pc:sldMk cId="1558500835" sldId="265"/>
        </pc:sldMkLst>
        <pc:spChg chg="mod">
          <ac:chgData name="Segev, Jonathan" userId="7c67a1b0-8725-4553-8055-0888dbcaef94" providerId="ADAL" clId="{892CCDA3-9BE4-44E7-BC36-6FFC1C6BD148}" dt="2022-12-23T00:45:08.298" v="132" actId="6549"/>
          <ac:spMkLst>
            <pc:docMk/>
            <pc:sldMk cId="1558500835" sldId="265"/>
            <ac:spMk id="3" creationId="{00000000-0000-0000-0000-000000000000}"/>
          </ac:spMkLst>
        </pc:spChg>
        <pc:spChg chg="mod">
          <ac:chgData name="Segev, Jonathan" userId="7c67a1b0-8725-4553-8055-0888dbcaef94" providerId="ADAL" clId="{892CCDA3-9BE4-44E7-BC36-6FFC1C6BD148}" dt="2022-12-23T00:43:30.131" v="71" actId="20577"/>
          <ac:spMkLst>
            <pc:docMk/>
            <pc:sldMk cId="1558500835" sldId="265"/>
            <ac:spMk id="7" creationId="{00000000-0000-0000-0000-000000000000}"/>
          </ac:spMkLst>
        </pc:spChg>
      </pc:sldChg>
      <pc:sldChg chg="modSp mod">
        <pc:chgData name="Segev, Jonathan" userId="7c67a1b0-8725-4553-8055-0888dbcaef94" providerId="ADAL" clId="{892CCDA3-9BE4-44E7-BC36-6FFC1C6BD148}" dt="2022-12-23T01:09:21.404" v="606" actId="313"/>
        <pc:sldMkLst>
          <pc:docMk/>
          <pc:sldMk cId="1611601519" sldId="312"/>
        </pc:sldMkLst>
        <pc:spChg chg="mod">
          <ac:chgData name="Segev, Jonathan" userId="7c67a1b0-8725-4553-8055-0888dbcaef94" providerId="ADAL" clId="{892CCDA3-9BE4-44E7-BC36-6FFC1C6BD148}" dt="2022-12-23T01:09:21.404" v="606" actId="313"/>
          <ac:spMkLst>
            <pc:docMk/>
            <pc:sldMk cId="1611601519" sldId="312"/>
            <ac:spMk id="3" creationId="{00000000-0000-0000-0000-000000000000}"/>
          </ac:spMkLst>
        </pc:spChg>
      </pc:sldChg>
      <pc:sldChg chg="modSp mod">
        <pc:chgData name="Segev, Jonathan" userId="7c67a1b0-8725-4553-8055-0888dbcaef94" providerId="ADAL" clId="{892CCDA3-9BE4-44E7-BC36-6FFC1C6BD148}" dt="2022-12-23T01:09:22.550" v="607" actId="313"/>
        <pc:sldMkLst>
          <pc:docMk/>
          <pc:sldMk cId="2729203249" sldId="318"/>
        </pc:sldMkLst>
        <pc:spChg chg="mod">
          <ac:chgData name="Segev, Jonathan" userId="7c67a1b0-8725-4553-8055-0888dbcaef94" providerId="ADAL" clId="{892CCDA3-9BE4-44E7-BC36-6FFC1C6BD148}" dt="2022-12-23T01:09:22.550" v="607" actId="313"/>
          <ac:spMkLst>
            <pc:docMk/>
            <pc:sldMk cId="2729203249" sldId="318"/>
            <ac:spMk id="3" creationId="{00000000-0000-0000-0000-000000000000}"/>
          </ac:spMkLst>
        </pc:spChg>
      </pc:sldChg>
      <pc:sldChg chg="modSp mod">
        <pc:chgData name="Segev, Jonathan" userId="7c67a1b0-8725-4553-8055-0888dbcaef94" providerId="ADAL" clId="{892CCDA3-9BE4-44E7-BC36-6FFC1C6BD148}" dt="2022-12-23T01:00:21.890" v="409" actId="20577"/>
        <pc:sldMkLst>
          <pc:docMk/>
          <pc:sldMk cId="1606978152" sldId="345"/>
        </pc:sldMkLst>
        <pc:graphicFrameChg chg="modGraphic">
          <ac:chgData name="Segev, Jonathan" userId="7c67a1b0-8725-4553-8055-0888dbcaef94" providerId="ADAL" clId="{892CCDA3-9BE4-44E7-BC36-6FFC1C6BD148}" dt="2022-12-23T01:00:21.890" v="409" actId="20577"/>
          <ac:graphicFrameMkLst>
            <pc:docMk/>
            <pc:sldMk cId="1606978152" sldId="345"/>
            <ac:graphicFrameMk id="7" creationId="{00000000-0000-0000-0000-000000000000}"/>
          </ac:graphicFrameMkLst>
        </pc:graphicFrameChg>
      </pc:sldChg>
      <pc:sldChg chg="modSp mod">
        <pc:chgData name="Segev, Jonathan" userId="7c67a1b0-8725-4553-8055-0888dbcaef94" providerId="ADAL" clId="{892CCDA3-9BE4-44E7-BC36-6FFC1C6BD148}" dt="2022-12-23T01:09:24.093" v="609" actId="313"/>
        <pc:sldMkLst>
          <pc:docMk/>
          <pc:sldMk cId="563446950" sldId="472"/>
        </pc:sldMkLst>
        <pc:spChg chg="mod">
          <ac:chgData name="Segev, Jonathan" userId="7c67a1b0-8725-4553-8055-0888dbcaef94" providerId="ADAL" clId="{892CCDA3-9BE4-44E7-BC36-6FFC1C6BD148}" dt="2022-12-23T01:09:24.093" v="609" actId="313"/>
          <ac:spMkLst>
            <pc:docMk/>
            <pc:sldMk cId="563446950" sldId="472"/>
            <ac:spMk id="3" creationId="{00000000-0000-0000-0000-000000000000}"/>
          </ac:spMkLst>
        </pc:spChg>
      </pc:sldChg>
      <pc:sldChg chg="modSp mod">
        <pc:chgData name="Segev, Jonathan" userId="7c67a1b0-8725-4553-8055-0888dbcaef94" providerId="ADAL" clId="{892CCDA3-9BE4-44E7-BC36-6FFC1C6BD148}" dt="2022-12-23T01:09:25.408" v="611" actId="313"/>
        <pc:sldMkLst>
          <pc:docMk/>
          <pc:sldMk cId="3026454083" sldId="473"/>
        </pc:sldMkLst>
        <pc:spChg chg="mod">
          <ac:chgData name="Segev, Jonathan" userId="7c67a1b0-8725-4553-8055-0888dbcaef94" providerId="ADAL" clId="{892CCDA3-9BE4-44E7-BC36-6FFC1C6BD148}" dt="2022-12-23T01:09:25.408" v="611" actId="313"/>
          <ac:spMkLst>
            <pc:docMk/>
            <pc:sldMk cId="3026454083" sldId="473"/>
            <ac:spMk id="3" creationId="{00000000-0000-0000-0000-000000000000}"/>
          </ac:spMkLst>
        </pc:spChg>
      </pc:sldChg>
      <pc:sldChg chg="modSp mod">
        <pc:chgData name="Segev, Jonathan" userId="7c67a1b0-8725-4553-8055-0888dbcaef94" providerId="ADAL" clId="{892CCDA3-9BE4-44E7-BC36-6FFC1C6BD148}" dt="2022-12-23T01:09:26.335" v="612" actId="313"/>
        <pc:sldMkLst>
          <pc:docMk/>
          <pc:sldMk cId="322261938" sldId="474"/>
        </pc:sldMkLst>
        <pc:spChg chg="mod">
          <ac:chgData name="Segev, Jonathan" userId="7c67a1b0-8725-4553-8055-0888dbcaef94" providerId="ADAL" clId="{892CCDA3-9BE4-44E7-BC36-6FFC1C6BD148}" dt="2022-12-23T01:09:26.335" v="612" actId="313"/>
          <ac:spMkLst>
            <pc:docMk/>
            <pc:sldMk cId="322261938" sldId="474"/>
            <ac:spMk id="3" creationId="{00000000-0000-0000-0000-000000000000}"/>
          </ac:spMkLst>
        </pc:spChg>
      </pc:sldChg>
      <pc:sldChg chg="modSp mod">
        <pc:chgData name="Segev, Jonathan" userId="7c67a1b0-8725-4553-8055-0888dbcaef94" providerId="ADAL" clId="{892CCDA3-9BE4-44E7-BC36-6FFC1C6BD148}" dt="2022-12-23T01:09:27.409" v="613" actId="313"/>
        <pc:sldMkLst>
          <pc:docMk/>
          <pc:sldMk cId="3230229844" sldId="480"/>
        </pc:sldMkLst>
        <pc:spChg chg="mod">
          <ac:chgData name="Segev, Jonathan" userId="7c67a1b0-8725-4553-8055-0888dbcaef94" providerId="ADAL" clId="{892CCDA3-9BE4-44E7-BC36-6FFC1C6BD148}" dt="2022-12-23T01:09:27.409" v="613" actId="313"/>
          <ac:spMkLst>
            <pc:docMk/>
            <pc:sldMk cId="3230229844" sldId="480"/>
            <ac:spMk id="3" creationId="{5C93A183-EBC3-4ED4-9CAC-3AD5A0D2B23D}"/>
          </ac:spMkLst>
        </pc:spChg>
      </pc:sldChg>
      <pc:sldChg chg="modSp mod">
        <pc:chgData name="Segev, Jonathan" userId="7c67a1b0-8725-4553-8055-0888dbcaef94" providerId="ADAL" clId="{892CCDA3-9BE4-44E7-BC36-6FFC1C6BD148}" dt="2022-12-23T01:06:47.360" v="582" actId="20577"/>
        <pc:sldMkLst>
          <pc:docMk/>
          <pc:sldMk cId="4011216508" sldId="569"/>
        </pc:sldMkLst>
        <pc:spChg chg="mod">
          <ac:chgData name="Segev, Jonathan" userId="7c67a1b0-8725-4553-8055-0888dbcaef94" providerId="ADAL" clId="{892CCDA3-9BE4-44E7-BC36-6FFC1C6BD148}" dt="2022-12-23T00:48:25.197" v="215" actId="20577"/>
          <ac:spMkLst>
            <pc:docMk/>
            <pc:sldMk cId="4011216508" sldId="569"/>
            <ac:spMk id="2" creationId="{00000000-0000-0000-0000-000000000000}"/>
          </ac:spMkLst>
        </pc:spChg>
        <pc:spChg chg="mod">
          <ac:chgData name="Segev, Jonathan" userId="7c67a1b0-8725-4553-8055-0888dbcaef94" providerId="ADAL" clId="{892CCDA3-9BE4-44E7-BC36-6FFC1C6BD148}" dt="2022-12-23T01:06:47.360" v="582" actId="20577"/>
          <ac:spMkLst>
            <pc:docMk/>
            <pc:sldMk cId="4011216508" sldId="569"/>
            <ac:spMk id="3" creationId="{00000000-0000-0000-0000-000000000000}"/>
          </ac:spMkLst>
        </pc:spChg>
        <pc:spChg chg="mod">
          <ac:chgData name="Segev, Jonathan" userId="7c67a1b0-8725-4553-8055-0888dbcaef94" providerId="ADAL" clId="{892CCDA3-9BE4-44E7-BC36-6FFC1C6BD148}" dt="2022-12-23T00:59:10.778" v="358" actId="20577"/>
          <ac:spMkLst>
            <pc:docMk/>
            <pc:sldMk cId="4011216508" sldId="569"/>
            <ac:spMk id="7" creationId="{13C21951-EF11-4B7C-A112-83E121BD1D41}"/>
          </ac:spMkLst>
        </pc:spChg>
      </pc:sldChg>
      <pc:sldChg chg="del">
        <pc:chgData name="Segev, Jonathan" userId="7c67a1b0-8725-4553-8055-0888dbcaef94" providerId="ADAL" clId="{892CCDA3-9BE4-44E7-BC36-6FFC1C6BD148}" dt="2022-12-23T01:07:58.524" v="595" actId="18676"/>
        <pc:sldMkLst>
          <pc:docMk/>
          <pc:sldMk cId="392818440" sldId="686"/>
        </pc:sldMkLst>
      </pc:sldChg>
      <pc:sldChg chg="del">
        <pc:chgData name="Segev, Jonathan" userId="7c67a1b0-8725-4553-8055-0888dbcaef94" providerId="ADAL" clId="{892CCDA3-9BE4-44E7-BC36-6FFC1C6BD148}" dt="2022-12-23T01:07:58.524" v="595" actId="18676"/>
        <pc:sldMkLst>
          <pc:docMk/>
          <pc:sldMk cId="4018548384" sldId="687"/>
        </pc:sldMkLst>
      </pc:sldChg>
      <pc:sldChg chg="del">
        <pc:chgData name="Segev, Jonathan" userId="7c67a1b0-8725-4553-8055-0888dbcaef94" providerId="ADAL" clId="{892CCDA3-9BE4-44E7-BC36-6FFC1C6BD148}" dt="2022-12-23T01:07:58.524" v="595" actId="18676"/>
        <pc:sldMkLst>
          <pc:docMk/>
          <pc:sldMk cId="1226202540" sldId="688"/>
        </pc:sldMkLst>
      </pc:sldChg>
      <pc:sldChg chg="modSp mod">
        <pc:chgData name="Segev, Jonathan" userId="7c67a1b0-8725-4553-8055-0888dbcaef94" providerId="ADAL" clId="{892CCDA3-9BE4-44E7-BC36-6FFC1C6BD148}" dt="2022-12-23T01:07:23.862" v="589" actId="20577"/>
        <pc:sldMkLst>
          <pc:docMk/>
          <pc:sldMk cId="2279493781" sldId="690"/>
        </pc:sldMkLst>
        <pc:spChg chg="mod">
          <ac:chgData name="Segev, Jonathan" userId="7c67a1b0-8725-4553-8055-0888dbcaef94" providerId="ADAL" clId="{892CCDA3-9BE4-44E7-BC36-6FFC1C6BD148}" dt="2022-12-23T01:07:23.862" v="589" actId="20577"/>
          <ac:spMkLst>
            <pc:docMk/>
            <pc:sldMk cId="2279493781" sldId="690"/>
            <ac:spMk id="2" creationId="{00000000-0000-0000-0000-000000000000}"/>
          </ac:spMkLst>
        </pc:spChg>
        <pc:spChg chg="mod">
          <ac:chgData name="Segev, Jonathan" userId="7c67a1b0-8725-4553-8055-0888dbcaef94" providerId="ADAL" clId="{892CCDA3-9BE4-44E7-BC36-6FFC1C6BD148}" dt="2022-12-23T01:05:49.987" v="484" actId="6549"/>
          <ac:spMkLst>
            <pc:docMk/>
            <pc:sldMk cId="2279493781" sldId="690"/>
            <ac:spMk id="3" creationId="{00000000-0000-0000-0000-000000000000}"/>
          </ac:spMkLst>
        </pc:spChg>
      </pc:sldChg>
      <pc:sldChg chg="modSp mod">
        <pc:chgData name="Segev, Jonathan" userId="7c67a1b0-8725-4553-8055-0888dbcaef94" providerId="ADAL" clId="{892CCDA3-9BE4-44E7-BC36-6FFC1C6BD148}" dt="2022-12-23T01:06:18.175" v="541" actId="20577"/>
        <pc:sldMkLst>
          <pc:docMk/>
          <pc:sldMk cId="3473345634" sldId="694"/>
        </pc:sldMkLst>
        <pc:spChg chg="mod">
          <ac:chgData name="Segev, Jonathan" userId="7c67a1b0-8725-4553-8055-0888dbcaef94" providerId="ADAL" clId="{892CCDA3-9BE4-44E7-BC36-6FFC1C6BD148}" dt="2022-12-23T01:06:00.202" v="490" actId="6549"/>
          <ac:spMkLst>
            <pc:docMk/>
            <pc:sldMk cId="3473345634" sldId="694"/>
            <ac:spMk id="2" creationId="{00000000-0000-0000-0000-000000000000}"/>
          </ac:spMkLst>
        </pc:spChg>
        <pc:graphicFrameChg chg="modGraphic">
          <ac:chgData name="Segev, Jonathan" userId="7c67a1b0-8725-4553-8055-0888dbcaef94" providerId="ADAL" clId="{892CCDA3-9BE4-44E7-BC36-6FFC1C6BD148}" dt="2022-12-23T01:06:18.175" v="541" actId="20577"/>
          <ac:graphicFrameMkLst>
            <pc:docMk/>
            <pc:sldMk cId="3473345634" sldId="694"/>
            <ac:graphicFrameMk id="7" creationId="{00000000-0000-0000-0000-000000000000}"/>
          </ac:graphicFrameMkLst>
        </pc:graphicFrameChg>
      </pc:sldChg>
      <pc:sldChg chg="del">
        <pc:chgData name="Segev, Jonathan" userId="7c67a1b0-8725-4553-8055-0888dbcaef94" providerId="ADAL" clId="{892CCDA3-9BE4-44E7-BC36-6FFC1C6BD148}" dt="2022-12-23T01:08:04.190" v="596" actId="18676"/>
        <pc:sldMkLst>
          <pc:docMk/>
          <pc:sldMk cId="3394078245" sldId="709"/>
        </pc:sldMkLst>
      </pc:sldChg>
      <pc:sldChg chg="modSp mod">
        <pc:chgData name="Segev, Jonathan" userId="7c67a1b0-8725-4553-8055-0888dbcaef94" providerId="ADAL" clId="{892CCDA3-9BE4-44E7-BC36-6FFC1C6BD148}" dt="2022-12-23T01:09:49.967" v="621" actId="6549"/>
        <pc:sldMkLst>
          <pc:docMk/>
          <pc:sldMk cId="1968720319" sldId="2366"/>
        </pc:sldMkLst>
        <pc:spChg chg="mod">
          <ac:chgData name="Segev, Jonathan" userId="7c67a1b0-8725-4553-8055-0888dbcaef94" providerId="ADAL" clId="{892CCDA3-9BE4-44E7-BC36-6FFC1C6BD148}" dt="2022-12-23T01:09:49.967" v="621" actId="6549"/>
          <ac:spMkLst>
            <pc:docMk/>
            <pc:sldMk cId="1968720319" sldId="2366"/>
            <ac:spMk id="3" creationId="{00000000-0000-0000-0000-000000000000}"/>
          </ac:spMkLst>
        </pc:spChg>
      </pc:sldChg>
      <pc:sldChg chg="modSp mod">
        <pc:chgData name="Segev, Jonathan" userId="7c67a1b0-8725-4553-8055-0888dbcaef94" providerId="ADAL" clId="{892CCDA3-9BE4-44E7-BC36-6FFC1C6BD148}" dt="2022-12-23T00:47:48.243" v="200" actId="20577"/>
        <pc:sldMkLst>
          <pc:docMk/>
          <pc:sldMk cId="773545687" sldId="2367"/>
        </pc:sldMkLst>
        <pc:spChg chg="mod">
          <ac:chgData name="Segev, Jonathan" userId="7c67a1b0-8725-4553-8055-0888dbcaef94" providerId="ADAL" clId="{892CCDA3-9BE4-44E7-BC36-6FFC1C6BD148}" dt="2022-12-23T00:47:48.243" v="200" actId="20577"/>
          <ac:spMkLst>
            <pc:docMk/>
            <pc:sldMk cId="773545687" sldId="2367"/>
            <ac:spMk id="3" creationId="{00000000-0000-0000-0000-000000000000}"/>
          </ac:spMkLst>
        </pc:spChg>
      </pc:sldChg>
      <pc:sldChg chg="del">
        <pc:chgData name="Segev, Jonathan" userId="7c67a1b0-8725-4553-8055-0888dbcaef94" providerId="ADAL" clId="{892CCDA3-9BE4-44E7-BC36-6FFC1C6BD148}" dt="2022-12-23T01:07:58.524" v="595" actId="18676"/>
        <pc:sldMkLst>
          <pc:docMk/>
          <pc:sldMk cId="4056642371" sldId="2372"/>
        </pc:sldMkLst>
      </pc:sldChg>
      <pc:sldChg chg="del">
        <pc:chgData name="Segev, Jonathan" userId="7c67a1b0-8725-4553-8055-0888dbcaef94" providerId="ADAL" clId="{892CCDA3-9BE4-44E7-BC36-6FFC1C6BD148}" dt="2022-12-23T01:08:04.190" v="596" actId="18676"/>
        <pc:sldMkLst>
          <pc:docMk/>
          <pc:sldMk cId="1570543943" sldId="2375"/>
        </pc:sldMkLst>
      </pc:sldChg>
      <pc:sldChg chg="del">
        <pc:chgData name="Segev, Jonathan" userId="7c67a1b0-8725-4553-8055-0888dbcaef94" providerId="ADAL" clId="{892CCDA3-9BE4-44E7-BC36-6FFC1C6BD148}" dt="2022-12-23T01:08:04.190" v="596" actId="18676"/>
        <pc:sldMkLst>
          <pc:docMk/>
          <pc:sldMk cId="340587028" sldId="2391"/>
        </pc:sldMkLst>
      </pc:sldChg>
      <pc:sldChg chg="del">
        <pc:chgData name="Segev, Jonathan" userId="7c67a1b0-8725-4553-8055-0888dbcaef94" providerId="ADAL" clId="{892CCDA3-9BE4-44E7-BC36-6FFC1C6BD148}" dt="2022-12-23T01:08:04.190" v="596" actId="18676"/>
        <pc:sldMkLst>
          <pc:docMk/>
          <pc:sldMk cId="2220088644" sldId="2400"/>
        </pc:sldMkLst>
      </pc:sldChg>
      <pc:sldChg chg="del">
        <pc:chgData name="Segev, Jonathan" userId="7c67a1b0-8725-4553-8055-0888dbcaef94" providerId="ADAL" clId="{892CCDA3-9BE4-44E7-BC36-6FFC1C6BD148}" dt="2022-12-23T01:07:44.340" v="593" actId="47"/>
        <pc:sldMkLst>
          <pc:docMk/>
          <pc:sldMk cId="3944149060" sldId="2507"/>
        </pc:sldMkLst>
      </pc:sldChg>
      <pc:sldChg chg="del">
        <pc:chgData name="Segev, Jonathan" userId="7c67a1b0-8725-4553-8055-0888dbcaef94" providerId="ADAL" clId="{892CCDA3-9BE4-44E7-BC36-6FFC1C6BD148}" dt="2022-12-23T01:07:46.884" v="594" actId="47"/>
        <pc:sldMkLst>
          <pc:docMk/>
          <pc:sldMk cId="997842406" sldId="2508"/>
        </pc:sldMkLst>
      </pc:sldChg>
      <pc:sldChg chg="del">
        <pc:chgData name="Segev, Jonathan" userId="7c67a1b0-8725-4553-8055-0888dbcaef94" providerId="ADAL" clId="{892CCDA3-9BE4-44E7-BC36-6FFC1C6BD148}" dt="2022-12-23T01:08:04.190" v="596" actId="18676"/>
        <pc:sldMkLst>
          <pc:docMk/>
          <pc:sldMk cId="2010328590" sldId="2511"/>
        </pc:sldMkLst>
      </pc:sldChg>
      <pc:sldChg chg="del">
        <pc:chgData name="Segev, Jonathan" userId="7c67a1b0-8725-4553-8055-0888dbcaef94" providerId="ADAL" clId="{892CCDA3-9BE4-44E7-BC36-6FFC1C6BD148}" dt="2022-12-23T01:08:04.190" v="596" actId="18676"/>
        <pc:sldMkLst>
          <pc:docMk/>
          <pc:sldMk cId="47713469" sldId="2512"/>
        </pc:sldMkLst>
      </pc:sldChg>
      <pc:sldChg chg="del">
        <pc:chgData name="Segev, Jonathan" userId="7c67a1b0-8725-4553-8055-0888dbcaef94" providerId="ADAL" clId="{892CCDA3-9BE4-44E7-BC36-6FFC1C6BD148}" dt="2022-12-23T01:08:04.190" v="596" actId="18676"/>
        <pc:sldMkLst>
          <pc:docMk/>
          <pc:sldMk cId="3057450785" sldId="2513"/>
        </pc:sldMkLst>
      </pc:sldChg>
      <pc:sldChg chg="del">
        <pc:chgData name="Segev, Jonathan" userId="7c67a1b0-8725-4553-8055-0888dbcaef94" providerId="ADAL" clId="{892CCDA3-9BE4-44E7-BC36-6FFC1C6BD148}" dt="2022-12-23T01:08:04.190" v="596" actId="18676"/>
        <pc:sldMkLst>
          <pc:docMk/>
          <pc:sldMk cId="2071943385" sldId="2515"/>
        </pc:sldMkLst>
      </pc:sldChg>
      <pc:sldChg chg="del">
        <pc:chgData name="Segev, Jonathan" userId="7c67a1b0-8725-4553-8055-0888dbcaef94" providerId="ADAL" clId="{892CCDA3-9BE4-44E7-BC36-6FFC1C6BD148}" dt="2022-12-23T01:08:04.190" v="596" actId="18676"/>
        <pc:sldMkLst>
          <pc:docMk/>
          <pc:sldMk cId="3333003639" sldId="2516"/>
        </pc:sldMkLst>
      </pc:sldChg>
      <pc:sldChg chg="del">
        <pc:chgData name="Segev, Jonathan" userId="7c67a1b0-8725-4553-8055-0888dbcaef94" providerId="ADAL" clId="{892CCDA3-9BE4-44E7-BC36-6FFC1C6BD148}" dt="2022-12-23T01:08:04.190" v="596" actId="18676"/>
        <pc:sldMkLst>
          <pc:docMk/>
          <pc:sldMk cId="3223429728" sldId="2517"/>
        </pc:sldMkLst>
      </pc:sldChg>
      <pc:sldChg chg="del">
        <pc:chgData name="Segev, Jonathan" userId="7c67a1b0-8725-4553-8055-0888dbcaef94" providerId="ADAL" clId="{892CCDA3-9BE4-44E7-BC36-6FFC1C6BD148}" dt="2022-12-23T01:07:43.327" v="592" actId="47"/>
        <pc:sldMkLst>
          <pc:docMk/>
          <pc:sldMk cId="3494412004" sldId="2534"/>
        </pc:sldMkLst>
      </pc:sldChg>
      <pc:sldChg chg="del">
        <pc:chgData name="Segev, Jonathan" userId="7c67a1b0-8725-4553-8055-0888dbcaef94" providerId="ADAL" clId="{892CCDA3-9BE4-44E7-BC36-6FFC1C6BD148}" dt="2022-12-23T01:06:21.509" v="542" actId="47"/>
        <pc:sldMkLst>
          <pc:docMk/>
          <pc:sldMk cId="0" sldId="2535"/>
        </pc:sldMkLst>
      </pc:sldChg>
      <pc:sldChg chg="del">
        <pc:chgData name="Segev, Jonathan" userId="7c67a1b0-8725-4553-8055-0888dbcaef94" providerId="ADAL" clId="{892CCDA3-9BE4-44E7-BC36-6FFC1C6BD148}" dt="2022-12-23T01:07:41.993" v="591" actId="47"/>
        <pc:sldMkLst>
          <pc:docMk/>
          <pc:sldMk cId="757763554" sldId="2536"/>
        </pc:sldMkLst>
      </pc:sldChg>
      <pc:sldChg chg="del">
        <pc:chgData name="Segev, Jonathan" userId="7c67a1b0-8725-4553-8055-0888dbcaef94" providerId="ADAL" clId="{892CCDA3-9BE4-44E7-BC36-6FFC1C6BD148}" dt="2022-12-23T01:08:04.190" v="596" actId="18676"/>
        <pc:sldMkLst>
          <pc:docMk/>
          <pc:sldMk cId="3839717895" sldId="2537"/>
        </pc:sldMkLst>
      </pc:sldChg>
      <pc:sldChg chg="del">
        <pc:chgData name="Segev, Jonathan" userId="7c67a1b0-8725-4553-8055-0888dbcaef94" providerId="ADAL" clId="{892CCDA3-9BE4-44E7-BC36-6FFC1C6BD148}" dt="2022-12-23T01:08:04.190" v="596" actId="18676"/>
        <pc:sldMkLst>
          <pc:docMk/>
          <pc:sldMk cId="3227167445" sldId="2538"/>
        </pc:sldMkLst>
      </pc:sldChg>
      <pc:sldChg chg="del">
        <pc:chgData name="Segev, Jonathan" userId="7c67a1b0-8725-4553-8055-0888dbcaef94" providerId="ADAL" clId="{892CCDA3-9BE4-44E7-BC36-6FFC1C6BD148}" dt="2022-12-23T01:08:04.190" v="596" actId="18676"/>
        <pc:sldMkLst>
          <pc:docMk/>
          <pc:sldMk cId="1983787840" sldId="2539"/>
        </pc:sldMkLst>
      </pc:sldChg>
      <pc:sldChg chg="del">
        <pc:chgData name="Segev, Jonathan" userId="7c67a1b0-8725-4553-8055-0888dbcaef94" providerId="ADAL" clId="{892CCDA3-9BE4-44E7-BC36-6FFC1C6BD148}" dt="2022-12-23T01:08:04.190" v="596" actId="18676"/>
        <pc:sldMkLst>
          <pc:docMk/>
          <pc:sldMk cId="2865270250" sldId="2540"/>
        </pc:sldMkLst>
      </pc:sldChg>
      <pc:sldChg chg="del">
        <pc:chgData name="Segev, Jonathan" userId="7c67a1b0-8725-4553-8055-0888dbcaef94" providerId="ADAL" clId="{892CCDA3-9BE4-44E7-BC36-6FFC1C6BD148}" dt="2022-12-23T01:06:25.379" v="543" actId="47"/>
        <pc:sldMkLst>
          <pc:docMk/>
          <pc:sldMk cId="1516789695" sldId="2541"/>
        </pc:sldMkLst>
      </pc:sldChg>
      <pc:sldChg chg="del">
        <pc:chgData name="Segev, Jonathan" userId="7c67a1b0-8725-4553-8055-0888dbcaef94" providerId="ADAL" clId="{892CCDA3-9BE4-44E7-BC36-6FFC1C6BD148}" dt="2022-12-23T01:07:58.524" v="595" actId="18676"/>
        <pc:sldMkLst>
          <pc:docMk/>
          <pc:sldMk cId="456371025" sldId="2542"/>
        </pc:sldMkLst>
      </pc:sldChg>
      <pc:sldChg chg="del">
        <pc:chgData name="Segev, Jonathan" userId="7c67a1b0-8725-4553-8055-0888dbcaef94" providerId="ADAL" clId="{892CCDA3-9BE4-44E7-BC36-6FFC1C6BD148}" dt="2022-12-23T01:08:04.190" v="596" actId="18676"/>
        <pc:sldMkLst>
          <pc:docMk/>
          <pc:sldMk cId="3366882370" sldId="2543"/>
        </pc:sldMkLst>
      </pc:sldChg>
      <pc:sldChg chg="del">
        <pc:chgData name="Segev, Jonathan" userId="7c67a1b0-8725-4553-8055-0888dbcaef94" providerId="ADAL" clId="{892CCDA3-9BE4-44E7-BC36-6FFC1C6BD148}" dt="2022-12-23T01:08:04.190" v="596" actId="18676"/>
        <pc:sldMkLst>
          <pc:docMk/>
          <pc:sldMk cId="903667663" sldId="2544"/>
        </pc:sldMkLst>
      </pc:sldChg>
      <pc:sldChg chg="del">
        <pc:chgData name="Segev, Jonathan" userId="7c67a1b0-8725-4553-8055-0888dbcaef94" providerId="ADAL" clId="{892CCDA3-9BE4-44E7-BC36-6FFC1C6BD148}" dt="2022-12-23T01:08:04.190" v="596" actId="18676"/>
        <pc:sldMkLst>
          <pc:docMk/>
          <pc:sldMk cId="1038390233" sldId="2545"/>
        </pc:sldMkLst>
      </pc:sldChg>
      <pc:sldChg chg="del">
        <pc:chgData name="Segev, Jonathan" userId="7c67a1b0-8725-4553-8055-0888dbcaef94" providerId="ADAL" clId="{892CCDA3-9BE4-44E7-BC36-6FFC1C6BD148}" dt="2022-12-23T01:08:04.190" v="596" actId="18676"/>
        <pc:sldMkLst>
          <pc:docMk/>
          <pc:sldMk cId="2552247095" sldId="2547"/>
        </pc:sldMkLst>
      </pc:sldChg>
      <pc:sldChg chg="del">
        <pc:chgData name="Segev, Jonathan" userId="7c67a1b0-8725-4553-8055-0888dbcaef94" providerId="ADAL" clId="{892CCDA3-9BE4-44E7-BC36-6FFC1C6BD148}" dt="2022-12-23T01:08:04.190" v="596" actId="18676"/>
        <pc:sldMkLst>
          <pc:docMk/>
          <pc:sldMk cId="3840315721" sldId="2548"/>
        </pc:sldMkLst>
      </pc:sldChg>
      <pc:sldChg chg="del">
        <pc:chgData name="Segev, Jonathan" userId="7c67a1b0-8725-4553-8055-0888dbcaef94" providerId="ADAL" clId="{892CCDA3-9BE4-44E7-BC36-6FFC1C6BD148}" dt="2022-12-23T01:08:04.190" v="596" actId="18676"/>
        <pc:sldMkLst>
          <pc:docMk/>
          <pc:sldMk cId="2802854703" sldId="2549"/>
        </pc:sldMkLst>
      </pc:sldChg>
      <pc:sldChg chg="del">
        <pc:chgData name="Segev, Jonathan" userId="7c67a1b0-8725-4553-8055-0888dbcaef94" providerId="ADAL" clId="{892CCDA3-9BE4-44E7-BC36-6FFC1C6BD148}" dt="2022-12-23T01:08:04.190" v="596" actId="18676"/>
        <pc:sldMkLst>
          <pc:docMk/>
          <pc:sldMk cId="2038286703" sldId="2550"/>
        </pc:sldMkLst>
      </pc:sldChg>
      <pc:sldChg chg="del">
        <pc:chgData name="Segev, Jonathan" userId="7c67a1b0-8725-4553-8055-0888dbcaef94" providerId="ADAL" clId="{892CCDA3-9BE4-44E7-BC36-6FFC1C6BD148}" dt="2022-12-23T01:08:04.190" v="596" actId="18676"/>
        <pc:sldMkLst>
          <pc:docMk/>
          <pc:sldMk cId="3374786485" sldId="2551"/>
        </pc:sldMkLst>
      </pc:sldChg>
      <pc:sldChg chg="del">
        <pc:chgData name="Segev, Jonathan" userId="7c67a1b0-8725-4553-8055-0888dbcaef94" providerId="ADAL" clId="{892CCDA3-9BE4-44E7-BC36-6FFC1C6BD148}" dt="2022-12-23T01:08:11.691" v="597" actId="18676"/>
        <pc:sldMkLst>
          <pc:docMk/>
          <pc:sldMk cId="1116032880" sldId="2552"/>
        </pc:sldMkLst>
      </pc:sldChg>
      <pc:sldChg chg="del">
        <pc:chgData name="Segev, Jonathan" userId="7c67a1b0-8725-4553-8055-0888dbcaef94" providerId="ADAL" clId="{892CCDA3-9BE4-44E7-BC36-6FFC1C6BD148}" dt="2022-12-23T01:08:11.691" v="597" actId="18676"/>
        <pc:sldMkLst>
          <pc:docMk/>
          <pc:sldMk cId="3319710922" sldId="2556"/>
        </pc:sldMkLst>
      </pc:sldChg>
      <pc:sldChg chg="del">
        <pc:chgData name="Segev, Jonathan" userId="7c67a1b0-8725-4553-8055-0888dbcaef94" providerId="ADAL" clId="{892CCDA3-9BE4-44E7-BC36-6FFC1C6BD148}" dt="2022-12-23T01:08:11.691" v="597" actId="18676"/>
        <pc:sldMkLst>
          <pc:docMk/>
          <pc:sldMk cId="4239978756" sldId="2561"/>
        </pc:sldMkLst>
      </pc:sldChg>
      <pc:sldChg chg="del">
        <pc:chgData name="Segev, Jonathan" userId="7c67a1b0-8725-4553-8055-0888dbcaef94" providerId="ADAL" clId="{892CCDA3-9BE4-44E7-BC36-6FFC1C6BD148}" dt="2022-12-23T01:08:11.691" v="597" actId="18676"/>
        <pc:sldMkLst>
          <pc:docMk/>
          <pc:sldMk cId="935951612" sldId="2562"/>
        </pc:sldMkLst>
      </pc:sldChg>
      <pc:sldChg chg="del">
        <pc:chgData name="Segev, Jonathan" userId="7c67a1b0-8725-4553-8055-0888dbcaef94" providerId="ADAL" clId="{892CCDA3-9BE4-44E7-BC36-6FFC1C6BD148}" dt="2022-12-23T01:08:11.691" v="597" actId="18676"/>
        <pc:sldMkLst>
          <pc:docMk/>
          <pc:sldMk cId="3255995481" sldId="2563"/>
        </pc:sldMkLst>
      </pc:sldChg>
      <pc:sldChg chg="del">
        <pc:chgData name="Segev, Jonathan" userId="7c67a1b0-8725-4553-8055-0888dbcaef94" providerId="ADAL" clId="{892CCDA3-9BE4-44E7-BC36-6FFC1C6BD148}" dt="2022-12-23T01:08:11.691" v="597" actId="18676"/>
        <pc:sldMkLst>
          <pc:docMk/>
          <pc:sldMk cId="1088678296" sldId="2564"/>
        </pc:sldMkLst>
      </pc:sldChg>
      <pc:sldMasterChg chg="modSp mod">
        <pc:chgData name="Segev, Jonathan" userId="7c67a1b0-8725-4553-8055-0888dbcaef94" providerId="ADAL" clId="{892CCDA3-9BE4-44E7-BC36-6FFC1C6BD148}" dt="2022-12-22T18:36:07.195" v="18" actId="20577"/>
        <pc:sldMasterMkLst>
          <pc:docMk/>
          <pc:sldMasterMk cId="0" sldId="2147483648"/>
        </pc:sldMasterMkLst>
        <pc:spChg chg="mod">
          <ac:chgData name="Segev, Jonathan" userId="7c67a1b0-8725-4553-8055-0888dbcaef94" providerId="ADAL" clId="{892CCDA3-9BE4-44E7-BC36-6FFC1C6BD148}" dt="2022-12-22T18:36:01.466" v="13" actId="6549"/>
          <ac:spMkLst>
            <pc:docMk/>
            <pc:sldMasterMk cId="0" sldId="2147483648"/>
            <ac:spMk id="10" creationId="{00000000-0000-0000-0000-000000000000}"/>
          </ac:spMkLst>
        </pc:spChg>
        <pc:spChg chg="mod">
          <ac:chgData name="Segev, Jonathan" userId="7c67a1b0-8725-4553-8055-0888dbcaef94" providerId="ADAL" clId="{892CCDA3-9BE4-44E7-BC36-6FFC1C6BD148}" dt="2022-12-22T18:36:07.195" v="18" actId="20577"/>
          <ac:spMkLst>
            <pc:docMk/>
            <pc:sldMasterMk cId="0" sldId="2147483648"/>
            <ac:spMk id="1027" creationId="{00000000-0000-0000-0000-000000000000}"/>
          </ac:spMkLst>
        </pc:spChg>
      </pc:sldMasterChg>
    </pc:docChg>
  </pc:docChgLst>
  <pc:docChgLst>
    <pc:chgData name="Segev, Jonathan" userId="7c67a1b0-8725-4553-8055-0888dbcaef94" providerId="ADAL" clId="{33F10AA2-03DC-415B-85E0-0C531C95B04A}"/>
    <pc:docChg chg="modSld modMainMaster modSection">
      <pc:chgData name="Segev, Jonathan" userId="7c67a1b0-8725-4553-8055-0888dbcaef94" providerId="ADAL" clId="{33F10AA2-03DC-415B-85E0-0C531C95B04A}" dt="2023-03-30T21:35:35.396" v="183" actId="20577"/>
      <pc:docMkLst>
        <pc:docMk/>
      </pc:docMkLst>
      <pc:sldChg chg="modSp mod">
        <pc:chgData name="Segev, Jonathan" userId="7c67a1b0-8725-4553-8055-0888dbcaef94" providerId="ADAL" clId="{33F10AA2-03DC-415B-85E0-0C531C95B04A}" dt="2023-03-30T21:13:31.434" v="18" actId="20577"/>
        <pc:sldMkLst>
          <pc:docMk/>
          <pc:sldMk cId="0" sldId="256"/>
        </pc:sldMkLst>
        <pc:spChg chg="mod">
          <ac:chgData name="Segev, Jonathan" userId="7c67a1b0-8725-4553-8055-0888dbcaef94" providerId="ADAL" clId="{33F10AA2-03DC-415B-85E0-0C531C95B04A}" dt="2023-03-30T21:13:22.082" v="8" actId="20577"/>
          <ac:spMkLst>
            <pc:docMk/>
            <pc:sldMk cId="0" sldId="256"/>
            <ac:spMk id="3073" creationId="{00000000-0000-0000-0000-000000000000}"/>
          </ac:spMkLst>
        </pc:spChg>
        <pc:spChg chg="mod">
          <ac:chgData name="Segev, Jonathan" userId="7c67a1b0-8725-4553-8055-0888dbcaef94" providerId="ADAL" clId="{33F10AA2-03DC-415B-85E0-0C531C95B04A}" dt="2023-03-30T21:13:31.434" v="18" actId="20577"/>
          <ac:spMkLst>
            <pc:docMk/>
            <pc:sldMk cId="0" sldId="256"/>
            <ac:spMk id="3074" creationId="{00000000-0000-0000-0000-000000000000}"/>
          </ac:spMkLst>
        </pc:spChg>
      </pc:sldChg>
      <pc:sldChg chg="modSp mod">
        <pc:chgData name="Segev, Jonathan" userId="7c67a1b0-8725-4553-8055-0888dbcaef94" providerId="ADAL" clId="{33F10AA2-03DC-415B-85E0-0C531C95B04A}" dt="2023-03-30T21:14:25.976" v="58" actId="20577"/>
        <pc:sldMkLst>
          <pc:docMk/>
          <pc:sldMk cId="0" sldId="257"/>
        </pc:sldMkLst>
        <pc:spChg chg="mod">
          <ac:chgData name="Segev, Jonathan" userId="7c67a1b0-8725-4553-8055-0888dbcaef94" providerId="ADAL" clId="{33F10AA2-03DC-415B-85E0-0C531C95B04A}" dt="2023-03-30T21:14:25.976" v="58" actId="20577"/>
          <ac:spMkLst>
            <pc:docMk/>
            <pc:sldMk cId="0" sldId="257"/>
            <ac:spMk id="4098" creationId="{00000000-0000-0000-0000-000000000000}"/>
          </ac:spMkLst>
        </pc:spChg>
      </pc:sldChg>
      <pc:sldChg chg="modSp mod">
        <pc:chgData name="Segev, Jonathan" userId="7c67a1b0-8725-4553-8055-0888dbcaef94" providerId="ADAL" clId="{33F10AA2-03DC-415B-85E0-0C531C95B04A}" dt="2023-03-30T21:14:03.340" v="42" actId="6549"/>
        <pc:sldMkLst>
          <pc:docMk/>
          <pc:sldMk cId="1558500835" sldId="265"/>
        </pc:sldMkLst>
        <pc:spChg chg="mod">
          <ac:chgData name="Segev, Jonathan" userId="7c67a1b0-8725-4553-8055-0888dbcaef94" providerId="ADAL" clId="{33F10AA2-03DC-415B-85E0-0C531C95B04A}" dt="2023-03-30T21:14:03.340" v="42" actId="6549"/>
          <ac:spMkLst>
            <pc:docMk/>
            <pc:sldMk cId="1558500835" sldId="265"/>
            <ac:spMk id="3" creationId="{00000000-0000-0000-0000-000000000000}"/>
          </ac:spMkLst>
        </pc:spChg>
      </pc:sldChg>
      <pc:sldChg chg="modSp mod">
        <pc:chgData name="Segev, Jonathan" userId="7c67a1b0-8725-4553-8055-0888dbcaef94" providerId="ADAL" clId="{33F10AA2-03DC-415B-85E0-0C531C95B04A}" dt="2023-03-30T21:35:35.396" v="183" actId="20577"/>
        <pc:sldMkLst>
          <pc:docMk/>
          <pc:sldMk cId="1606978152" sldId="345"/>
        </pc:sldMkLst>
        <pc:graphicFrameChg chg="modGraphic">
          <ac:chgData name="Segev, Jonathan" userId="7c67a1b0-8725-4553-8055-0888dbcaef94" providerId="ADAL" clId="{33F10AA2-03DC-415B-85E0-0C531C95B04A}" dt="2023-03-30T21:35:35.396" v="183" actId="20577"/>
          <ac:graphicFrameMkLst>
            <pc:docMk/>
            <pc:sldMk cId="1606978152" sldId="345"/>
            <ac:graphicFrameMk id="7" creationId="{00000000-0000-0000-0000-000000000000}"/>
          </ac:graphicFrameMkLst>
        </pc:graphicFrameChg>
      </pc:sldChg>
      <pc:sldChg chg="modSp mod">
        <pc:chgData name="Segev, Jonathan" userId="7c67a1b0-8725-4553-8055-0888dbcaef94" providerId="ADAL" clId="{33F10AA2-03DC-415B-85E0-0C531C95B04A}" dt="2023-03-30T21:28:56.483" v="77" actId="20577"/>
        <pc:sldMkLst>
          <pc:docMk/>
          <pc:sldMk cId="4011216508" sldId="569"/>
        </pc:sldMkLst>
        <pc:spChg chg="mod">
          <ac:chgData name="Segev, Jonathan" userId="7c67a1b0-8725-4553-8055-0888dbcaef94" providerId="ADAL" clId="{33F10AA2-03DC-415B-85E0-0C531C95B04A}" dt="2023-03-30T21:28:56.483" v="77" actId="20577"/>
          <ac:spMkLst>
            <pc:docMk/>
            <pc:sldMk cId="4011216508" sldId="569"/>
            <ac:spMk id="2" creationId="{00000000-0000-0000-0000-000000000000}"/>
          </ac:spMkLst>
        </pc:spChg>
      </pc:sldChg>
      <pc:sldChg chg="modSp mod">
        <pc:chgData name="Segev, Jonathan" userId="7c67a1b0-8725-4553-8055-0888dbcaef94" providerId="ADAL" clId="{33F10AA2-03DC-415B-85E0-0C531C95B04A}" dt="2023-03-30T21:31:21.198" v="108" actId="6549"/>
        <pc:sldMkLst>
          <pc:docMk/>
          <pc:sldMk cId="2279493781" sldId="690"/>
        </pc:sldMkLst>
        <pc:spChg chg="mod">
          <ac:chgData name="Segev, Jonathan" userId="7c67a1b0-8725-4553-8055-0888dbcaef94" providerId="ADAL" clId="{33F10AA2-03DC-415B-85E0-0C531C95B04A}" dt="2023-03-30T21:31:21.198" v="108" actId="6549"/>
          <ac:spMkLst>
            <pc:docMk/>
            <pc:sldMk cId="2279493781" sldId="690"/>
            <ac:spMk id="2" creationId="{00000000-0000-0000-0000-000000000000}"/>
          </ac:spMkLst>
        </pc:spChg>
      </pc:sldChg>
      <pc:sldChg chg="modSp mod">
        <pc:chgData name="Segev, Jonathan" userId="7c67a1b0-8725-4553-8055-0888dbcaef94" providerId="ADAL" clId="{33F10AA2-03DC-415B-85E0-0C531C95B04A}" dt="2023-03-30T21:31:30.453" v="121" actId="6549"/>
        <pc:sldMkLst>
          <pc:docMk/>
          <pc:sldMk cId="3473345634" sldId="694"/>
        </pc:sldMkLst>
        <pc:spChg chg="mod">
          <ac:chgData name="Segev, Jonathan" userId="7c67a1b0-8725-4553-8055-0888dbcaef94" providerId="ADAL" clId="{33F10AA2-03DC-415B-85E0-0C531C95B04A}" dt="2023-03-30T21:31:30.453" v="121" actId="6549"/>
          <ac:spMkLst>
            <pc:docMk/>
            <pc:sldMk cId="3473345634" sldId="694"/>
            <ac:spMk id="2" creationId="{00000000-0000-0000-0000-000000000000}"/>
          </ac:spMkLst>
        </pc:spChg>
      </pc:sldChg>
      <pc:sldChg chg="modSp mod">
        <pc:chgData name="Segev, Jonathan" userId="7c67a1b0-8725-4553-8055-0888dbcaef94" providerId="ADAL" clId="{33F10AA2-03DC-415B-85E0-0C531C95B04A}" dt="2023-03-30T21:16:37.178" v="61" actId="20577"/>
        <pc:sldMkLst>
          <pc:docMk/>
          <pc:sldMk cId="1968720319" sldId="2366"/>
        </pc:sldMkLst>
        <pc:spChg chg="mod">
          <ac:chgData name="Segev, Jonathan" userId="7c67a1b0-8725-4553-8055-0888dbcaef94" providerId="ADAL" clId="{33F10AA2-03DC-415B-85E0-0C531C95B04A}" dt="2023-03-30T21:16:37.178" v="61" actId="20577"/>
          <ac:spMkLst>
            <pc:docMk/>
            <pc:sldMk cId="1968720319" sldId="2366"/>
            <ac:spMk id="3" creationId="{00000000-0000-0000-0000-000000000000}"/>
          </ac:spMkLst>
        </pc:spChg>
      </pc:sldChg>
      <pc:sldMasterChg chg="modSp mod">
        <pc:chgData name="Segev, Jonathan" userId="7c67a1b0-8725-4553-8055-0888dbcaef94" providerId="ADAL" clId="{33F10AA2-03DC-415B-85E0-0C531C95B04A}" dt="2023-03-30T21:34:51.986" v="125" actId="20577"/>
        <pc:sldMasterMkLst>
          <pc:docMk/>
          <pc:sldMasterMk cId="0" sldId="2147483648"/>
        </pc:sldMasterMkLst>
        <pc:spChg chg="mod">
          <ac:chgData name="Segev, Jonathan" userId="7c67a1b0-8725-4553-8055-0888dbcaef94" providerId="ADAL" clId="{33F10AA2-03DC-415B-85E0-0C531C95B04A}" dt="2023-03-30T21:34:51.986" v="125"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5/15/2023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41</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39</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40</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2023</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2023</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2023</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802.11-23/569r1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web.cvent.com/event/c8c74da9-42ef-4650-bbf6-d33d40c6bedc/summary" TargetMode="External"/><Relationship Id="rId1" Type="http://schemas.openxmlformats.org/officeDocument/2006/relationships/slideLayout" Target="../slideLayouts/slideLayout2.xml"/><Relationship Id="rId4" Type="http://schemas.openxmlformats.org/officeDocument/2006/relationships/hyperlink" Target="https://imat.ieee.org/attendance"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57947" y="692696"/>
            <a:ext cx="10547351"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the May Meeting and </a:t>
            </a:r>
            <a:br>
              <a:rPr lang="en-US" altLang="en-US" dirty="0"/>
            </a:br>
            <a:r>
              <a:rPr lang="en-US" altLang="en-US" dirty="0"/>
              <a:t>the Following Telecons</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2023-05-15</a:t>
            </a:r>
          </a:p>
        </p:txBody>
      </p:sp>
      <p:sp>
        <p:nvSpPr>
          <p:cNvPr id="6" name="Date Placeholder 3"/>
          <p:cNvSpPr>
            <a:spLocks noGrp="1"/>
          </p:cNvSpPr>
          <p:nvPr>
            <p:ph type="dt" idx="10"/>
          </p:nvPr>
        </p:nvSpPr>
        <p:spPr/>
        <p:txBody>
          <a:bodyPr/>
          <a:lstStyle/>
          <a:p>
            <a:r>
              <a:rPr lang="en-US"/>
              <a:t>May 2023</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27500754"/>
              </p:ext>
            </p:extLst>
          </p:nvPr>
        </p:nvGraphicFramePr>
        <p:xfrm>
          <a:off x="927100" y="3267075"/>
          <a:ext cx="10547350" cy="2474913"/>
        </p:xfrm>
        <a:graphic>
          <a:graphicData uri="http://schemas.openxmlformats.org/presentationml/2006/ole">
            <mc:AlternateContent xmlns:mc="http://schemas.openxmlformats.org/markup-compatibility/2006">
              <mc:Choice xmlns:v="urn:schemas-microsoft-com:vml" Requires="v">
                <p:oleObj name="Document" r:id="rId3" imgW="10827425" imgH="2539515" progId="Word.Document.8">
                  <p:embed/>
                </p:oleObj>
              </mc:Choice>
              <mc:Fallback>
                <p:oleObj name="Document" r:id="rId3" imgW="10827425" imgH="2539515" progId="Word.Document.8">
                  <p:embed/>
                  <p:pic>
                    <p:nvPicPr>
                      <p:cNvPr id="3075" name="Object 3"/>
                      <p:cNvPicPr>
                        <a:picLocks noChangeAspect="1" noChangeArrowheads="1"/>
                      </p:cNvPicPr>
                      <p:nvPr/>
                    </p:nvPicPr>
                    <p:blipFill>
                      <a:blip r:embed="rId4"/>
                      <a:srcRect/>
                      <a:stretch>
                        <a:fillRect/>
                      </a:stretch>
                    </p:blipFill>
                    <p:spPr bwMode="auto">
                      <a:xfrm>
                        <a:off x="927100" y="3267075"/>
                        <a:ext cx="10547350" cy="2474913"/>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IEEE May Meeting</a:t>
            </a:r>
          </a:p>
          <a:p>
            <a:pPr algn="ctr">
              <a:lnSpc>
                <a:spcPct val="90000"/>
              </a:lnSpc>
              <a:buFontTx/>
              <a:buNone/>
            </a:pPr>
            <a:r>
              <a:rPr lang="en-US" altLang="en-US" sz="3600" dirty="0">
                <a:cs typeface="Times New Roman" panose="02020603050405020304" pitchFamily="18" charset="0"/>
              </a:rPr>
              <a:t>And telecons running between </a:t>
            </a:r>
          </a:p>
          <a:p>
            <a:pPr algn="ctr">
              <a:lnSpc>
                <a:spcPct val="90000"/>
              </a:lnSpc>
              <a:buFontTx/>
              <a:buNone/>
            </a:pPr>
            <a:r>
              <a:rPr lang="en-US" altLang="en-US" sz="3600" dirty="0">
                <a:cs typeface="Times New Roman" panose="02020603050405020304" pitchFamily="18" charset="0"/>
              </a:rPr>
              <a:t>May and July 2023</a:t>
            </a:r>
          </a:p>
          <a:p>
            <a:pPr marL="1524000">
              <a:lnSpc>
                <a:spcPct val="90000"/>
              </a:lnSpc>
              <a:buFontTx/>
              <a:buNone/>
            </a:pP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May 2023</a:t>
            </a:r>
          </a:p>
        </p:txBody>
      </p:sp>
    </p:spTree>
    <p:extLst>
      <p:ext uri="{BB962C8B-B14F-4D97-AF65-F5344CB8AC3E}">
        <p14:creationId xmlns:p14="http://schemas.microsoft.com/office/powerpoint/2010/main" val="9259290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May IEEE  802.11 Interim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(8 min).</a:t>
            </a:r>
          </a:p>
          <a:p>
            <a:pPr algn="just">
              <a:spcBef>
                <a:spcPct val="20000"/>
              </a:spcBef>
              <a:buFontTx/>
              <a:buChar char="•"/>
            </a:pPr>
            <a:r>
              <a:rPr lang="en-US" altLang="en-US" sz="1800" b="0" dirty="0"/>
              <a:t>Review technical submission.</a:t>
            </a:r>
          </a:p>
          <a:p>
            <a:pPr algn="just">
              <a:spcBef>
                <a:spcPct val="20000"/>
              </a:spcBef>
              <a:buFontTx/>
              <a:buChar char="•"/>
            </a:pPr>
            <a:r>
              <a:rPr lang="en-US" altLang="en-US" sz="1800" b="0" dirty="0"/>
              <a:t>Review proposed draft text.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initial program timelines – 10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707879318"/>
              </p:ext>
            </p:extLst>
          </p:nvPr>
        </p:nvGraphicFramePr>
        <p:xfrm>
          <a:off x="914401" y="1260086"/>
          <a:ext cx="10460567" cy="246875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11-23-193</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9"/>
                  </a:ext>
                </a:extLst>
              </a:tr>
              <a:tr h="0">
                <a:tc>
                  <a:txBody>
                    <a:bodyPr/>
                    <a:lstStyle/>
                    <a:p>
                      <a:r>
                        <a:rPr lang="en-US" sz="1400" dirty="0"/>
                        <a:t>11-23-248</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TGbk</a:t>
                      </a:r>
                      <a:r>
                        <a:rPr lang="en-US" sz="1400" dirty="0"/>
                        <a:t> Specification Framework Document</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511714432"/>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874132184"/>
                  </a:ext>
                </a:extLst>
              </a:tr>
              <a:tr h="0">
                <a:tc>
                  <a:txBody>
                    <a:bodyPr/>
                    <a:lstStyle/>
                    <a:p>
                      <a:r>
                        <a:rPr lang="en-US" sz="1400" dirty="0"/>
                        <a:t>11-23-415</a:t>
                      </a:r>
                    </a:p>
                  </a:txBody>
                  <a:tcPr marT="45712" marB="45712"/>
                </a:tc>
                <a:tc>
                  <a:txBody>
                    <a:bodyPr/>
                    <a:lstStyle/>
                    <a:p>
                      <a:r>
                        <a:rPr lang="en-US" sz="1400" dirty="0"/>
                        <a:t>Steve Shellhammer</a:t>
                      </a:r>
                    </a:p>
                  </a:txBody>
                  <a:tcPr marT="45712" marB="45712"/>
                </a:tc>
                <a:tc>
                  <a:txBody>
                    <a:bodyPr/>
                    <a:lstStyle/>
                    <a:p>
                      <a:r>
                        <a:rPr lang="en-US" sz="1400" dirty="0"/>
                        <a:t>PDT EHT Ranging NDP</a:t>
                      </a:r>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3246342602"/>
                  </a:ext>
                </a:extLst>
              </a:tr>
              <a:tr h="0">
                <a:tc>
                  <a:txBody>
                    <a:bodyPr/>
                    <a:lstStyle/>
                    <a:p>
                      <a:r>
                        <a:rPr lang="en-US" sz="1400" dirty="0"/>
                        <a:t>11-23-698</a:t>
                      </a:r>
                    </a:p>
                  </a:txBody>
                  <a:tcPr marT="45712" marB="45712"/>
                </a:tc>
                <a:tc>
                  <a:txBody>
                    <a:bodyPr/>
                    <a:lstStyle/>
                    <a:p>
                      <a:r>
                        <a:rPr lang="en-US" sz="1400" dirty="0"/>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11bk Spec text for NDP Announcement - part2</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extLst>
                  <a:ext uri="{0D108BD9-81ED-4DB2-BD59-A6C34878D82A}">
                    <a16:rowId xmlns:a16="http://schemas.microsoft.com/office/drawing/2014/main" val="72766951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64015554"/>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535303451"/>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IEEE Meeting –  May 15th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Approval of previous meeting minutes and motion from draft text meeting threshold (15min)</a:t>
            </a:r>
          </a:p>
          <a:p>
            <a:pPr algn="just">
              <a:spcBef>
                <a:spcPct val="20000"/>
              </a:spcBef>
              <a:buFontTx/>
              <a:buChar char="•"/>
            </a:pPr>
            <a:r>
              <a:rPr lang="en-US" sz="1600" b="0" dirty="0"/>
              <a:t>TG Secretary affirmation vote</a:t>
            </a:r>
          </a:p>
          <a:p>
            <a:pPr algn="just">
              <a:spcBef>
                <a:spcPct val="20000"/>
              </a:spcBef>
              <a:buFontTx/>
              <a:buChar char="•"/>
            </a:pPr>
            <a:r>
              <a:rPr lang="en-US" sz="1600" b="0" dirty="0"/>
              <a:t>Review Spec. Framework Document (15 min)</a:t>
            </a:r>
          </a:p>
          <a:p>
            <a:pPr algn="just">
              <a:spcBef>
                <a:spcPct val="20000"/>
              </a:spcBef>
              <a:buFontTx/>
              <a:buChar char="•"/>
            </a:pPr>
            <a:r>
              <a:rPr lang="en-US" sz="1600" b="0" dirty="0"/>
              <a:t>Review technical submission towards SFD and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May 15</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714833333"/>
              </p:ext>
            </p:extLst>
          </p:nvPr>
        </p:nvGraphicFramePr>
        <p:xfrm>
          <a:off x="914401" y="1260086"/>
          <a:ext cx="10460566" cy="329168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11-23-193</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dirty="0"/>
                        <a:t>11-23-248</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TGbk</a:t>
                      </a:r>
                      <a:r>
                        <a:rPr lang="en-US" sz="1400" dirty="0"/>
                        <a:t> Specification Framework Document</a:t>
                      </a:r>
                    </a:p>
                  </a:txBody>
                  <a:tcPr marT="45712" marB="45712"/>
                </a:tc>
                <a:tc>
                  <a:txBody>
                    <a:bodyPr/>
                    <a:lstStyle/>
                    <a:p>
                      <a:r>
                        <a:rPr lang="en-US" sz="1400" dirty="0"/>
                        <a:t>Technical</a:t>
                      </a:r>
                    </a:p>
                  </a:txBody>
                  <a:tcPr marT="45712" marB="45712"/>
                </a:tc>
                <a:tc>
                  <a:txBody>
                    <a:bodyPr/>
                    <a:lstStyle/>
                    <a:p>
                      <a:r>
                        <a:rPr lang="en-US" sz="1400" dirty="0"/>
                        <a:t>15min</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8"/>
                  </a:ext>
                </a:extLst>
              </a:tr>
              <a:tr h="0">
                <a:tc>
                  <a:txBody>
                    <a:bodyPr/>
                    <a:lstStyle/>
                    <a:p>
                      <a:r>
                        <a:rPr lang="en-US" sz="1400" dirty="0"/>
                        <a:t>11-23-415</a:t>
                      </a:r>
                    </a:p>
                  </a:txBody>
                  <a:tcPr marT="45712" marB="45712"/>
                </a:tc>
                <a:tc>
                  <a:txBody>
                    <a:bodyPr/>
                    <a:lstStyle/>
                    <a:p>
                      <a:r>
                        <a:rPr lang="en-US" sz="1400" dirty="0"/>
                        <a:t>Steve Shellhammer</a:t>
                      </a:r>
                    </a:p>
                  </a:txBody>
                  <a:tcPr marT="45712" marB="45712"/>
                </a:tc>
                <a:tc>
                  <a:txBody>
                    <a:bodyPr/>
                    <a:lstStyle/>
                    <a:p>
                      <a:r>
                        <a:rPr lang="en-US" sz="1400" dirty="0"/>
                        <a:t>PDT EHT Ranging NDP</a:t>
                      </a:r>
                    </a:p>
                  </a:txBody>
                  <a:tcPr marT="45712" marB="45712"/>
                </a:tc>
                <a:tc>
                  <a:txBody>
                    <a:bodyPr/>
                    <a:lstStyle/>
                    <a:p>
                      <a:r>
                        <a:rPr lang="en-US" sz="1400" dirty="0"/>
                        <a:t>Amendment text</a:t>
                      </a:r>
                    </a:p>
                  </a:txBody>
                  <a:tcPr marT="45712" marB="45712"/>
                </a:tc>
                <a:tc>
                  <a:txBody>
                    <a:bodyPr/>
                    <a:lstStyle/>
                    <a:p>
                      <a:r>
                        <a:rPr lang="en-US" sz="1400" dirty="0"/>
                        <a:t>45 min</a:t>
                      </a:r>
                    </a:p>
                  </a:txBody>
                  <a:tcPr marT="45712" marB="45712"/>
                </a:tc>
                <a:extLst>
                  <a:ext uri="{0D108BD9-81ED-4DB2-BD59-A6C34878D82A}">
                    <a16:rowId xmlns:a16="http://schemas.microsoft.com/office/drawing/2014/main" val="3868341811"/>
                  </a:ext>
                </a:extLst>
              </a:tr>
              <a:tr h="0">
                <a:tc>
                  <a:txBody>
                    <a:bodyPr/>
                    <a:lstStyle/>
                    <a:p>
                      <a:r>
                        <a:rPr lang="en-US" sz="1400" dirty="0"/>
                        <a:t>11-23-698</a:t>
                      </a:r>
                    </a:p>
                  </a:txBody>
                  <a:tcPr marT="45712" marB="45712"/>
                </a:tc>
                <a:tc>
                  <a:txBody>
                    <a:bodyPr/>
                    <a:lstStyle/>
                    <a:p>
                      <a:r>
                        <a:rPr lang="en-US" sz="1400" dirty="0"/>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11bk Spec text for NDP Announcement - part2</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tc>
                  <a:txBody>
                    <a:bodyPr/>
                    <a:lstStyle/>
                    <a:p>
                      <a:r>
                        <a:rPr lang="en-US" sz="1400" kern="1200" dirty="0">
                          <a:solidFill>
                            <a:schemeClr val="dk1"/>
                          </a:solidFill>
                          <a:latin typeface="+mn-lt"/>
                          <a:ea typeface="+mn-ea"/>
                          <a:cs typeface="+mn-cs"/>
                        </a:rPr>
                        <a:t>45 min As time permits</a:t>
                      </a:r>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579435-C963-E190-D7D9-564334A5C550}"/>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02B180A6-A1AF-4C4D-B5B0-53E243BA6A9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9B11E58-AAC9-A1F6-67DD-D76E12F520FE}"/>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77067CD6-24D0-4CC7-A4CE-EDCBA0DD854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7D1788-0F47-3D9D-D169-08AB02FFCB48}"/>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28118117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7281C6-DD9C-546F-301A-648429188078}"/>
              </a:ext>
            </a:extLst>
          </p:cNvPr>
          <p:cNvSpPr>
            <a:spLocks noGrp="1"/>
          </p:cNvSpPr>
          <p:nvPr>
            <p:ph type="title"/>
          </p:nvPr>
        </p:nvSpPr>
        <p:spPr/>
        <p:txBody>
          <a:bodyPr/>
          <a:lstStyle/>
          <a:p>
            <a:r>
              <a:rPr lang="en-US" dirty="0"/>
              <a:t>Secretary Affirmation</a:t>
            </a:r>
          </a:p>
        </p:txBody>
      </p:sp>
      <p:sp>
        <p:nvSpPr>
          <p:cNvPr id="3" name="Content Placeholder 2">
            <a:extLst>
              <a:ext uri="{FF2B5EF4-FFF2-40B4-BE49-F238E27FC236}">
                <a16:creationId xmlns:a16="http://schemas.microsoft.com/office/drawing/2014/main" id="{060A2C3D-3C01-9F95-119E-D08D2DE22DDC}"/>
              </a:ext>
            </a:extLst>
          </p:cNvPr>
          <p:cNvSpPr>
            <a:spLocks noGrp="1"/>
          </p:cNvSpPr>
          <p:nvPr>
            <p:ph idx="1"/>
          </p:nvPr>
        </p:nvSpPr>
        <p:spPr/>
        <p:txBody>
          <a:bodyPr/>
          <a:lstStyle/>
          <a:p>
            <a:pPr marL="0" indent="0">
              <a:spcBef>
                <a:spcPct val="0"/>
              </a:spcBef>
            </a:pPr>
            <a:r>
              <a:rPr lang="en-US" altLang="zh-CN" sz="2400" i="1" u="sng" dirty="0"/>
              <a:t>Task Group Secretary</a:t>
            </a:r>
            <a:endParaRPr lang="en-US" altLang="zh-CN" sz="2400" i="1" dirty="0"/>
          </a:p>
          <a:p>
            <a:pPr marL="0" indent="0">
              <a:spcBef>
                <a:spcPct val="0"/>
              </a:spcBef>
              <a:buFontTx/>
              <a:buNone/>
            </a:pPr>
            <a:r>
              <a:rPr lang="en-US" altLang="zh-CN" sz="2400" b="0" dirty="0"/>
              <a:t>The minutes of meetings taken by the TG Secretary (or designee) are to be provided to the TG Chair in time to be available to the WG Chair for publication 30- days after close of the session. …</a:t>
            </a:r>
          </a:p>
          <a:p>
            <a:endParaRPr lang="en-US" dirty="0"/>
          </a:p>
          <a:p>
            <a:r>
              <a:rPr lang="en-US" dirty="0"/>
              <a:t>Dibakar Das </a:t>
            </a:r>
            <a:r>
              <a:rPr lang="en-US" b="0" dirty="0"/>
              <a:t>volunteered to take this position.</a:t>
            </a:r>
            <a:endParaRPr lang="en-US" dirty="0"/>
          </a:p>
        </p:txBody>
      </p:sp>
      <p:sp>
        <p:nvSpPr>
          <p:cNvPr id="4" name="Slide Number Placeholder 3">
            <a:extLst>
              <a:ext uri="{FF2B5EF4-FFF2-40B4-BE49-F238E27FC236}">
                <a16:creationId xmlns:a16="http://schemas.microsoft.com/office/drawing/2014/main" id="{62AE36E1-3534-69BE-080B-48B2243D8BF5}"/>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DA0EEAC-872F-92DD-A8CC-0F8627F804A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5D2646-40C0-1ED4-C6B4-ABE01A6CA5C3}"/>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36312693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of May 2023 and teleconferences running between the May and July 2023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sz="4000" dirty="0"/>
          </a:p>
          <a:p>
            <a:pPr algn="ctr"/>
            <a:r>
              <a:rPr lang="en-US" sz="6000" dirty="0">
                <a:solidFill>
                  <a:schemeClr val="tx1"/>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13845475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802.11bk draft, instruct the technical editor to incorporate it in the 802.11bk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TGbk</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TGbk</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TGbk</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TGbk</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TGbk</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TGbk</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39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March meeting:</a:t>
            </a:r>
            <a:endParaRPr lang="en-US" sz="2000" b="0" dirty="0"/>
          </a:p>
          <a:p>
            <a:pPr>
              <a:buFont typeface="Arial" panose="020B0604020202020204" pitchFamily="34" charset="0"/>
              <a:buChar char="•"/>
            </a:pPr>
            <a:r>
              <a:rPr lang="en-US" sz="2000" b="0" dirty="0"/>
              <a:t>This meeting is part of the March 802 plenary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here</a:t>
            </a:r>
            <a:r>
              <a:rPr lang="en-US" sz="2000" b="0"/>
              <a:t>: </a:t>
            </a:r>
            <a:r>
              <a:rPr lang="en-US" sz="2000" b="0">
                <a:hlinkClick r:id="rId2"/>
              </a:rPr>
              <a:t>https://web.cvent.com/event/c8c74da9-42ef-4650-bbf6-d33d40c6bedc/summary</a:t>
            </a:r>
            <a:r>
              <a:rPr lang="en-US" sz="2000" b="0"/>
              <a:t> </a:t>
            </a:r>
            <a:endParaRPr lang="en-US" sz="2000" b="0" dirty="0"/>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40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41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50F3-A6AC-4DD5-BA51-76F0BEFDC7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949BD2-6B91-43AE-8C2E-2F7C5B77515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C6604B5-A30F-495F-AFF7-749DE439E6EF}"/>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56CFA9C4-F650-4F2C-86B7-6502F58A21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008356-9290-4F51-9130-DF936638A439}"/>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41692447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115540</TotalTime>
  <Words>4258</Words>
  <Application>Microsoft Office PowerPoint</Application>
  <PresentationFormat>Widescreen</PresentationFormat>
  <Paragraphs>520</Paragraphs>
  <Slides>42</Slides>
  <Notes>10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42</vt:i4>
      </vt:variant>
    </vt:vector>
  </HeadingPairs>
  <TitlesOfParts>
    <vt:vector size="49" baseType="lpstr">
      <vt:lpstr>Arial</vt:lpstr>
      <vt:lpstr>Calibri</vt:lpstr>
      <vt:lpstr>Monotype Sorts</vt:lpstr>
      <vt:lpstr>Montserrat</vt:lpstr>
      <vt:lpstr>Times New Roman</vt:lpstr>
      <vt:lpstr>Office Theme</vt:lpstr>
      <vt:lpstr>Document</vt:lpstr>
      <vt:lpstr>TGbk Next Generation Positioning  Agenda for the May Meeting and  the Following Telecons</vt:lpstr>
      <vt:lpstr>IEEE 802.11 Task Group BK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May IEEE  802.11 Interim Meeting Week Agenda</vt:lpstr>
      <vt:lpstr>Submission List for the week</vt:lpstr>
      <vt:lpstr>May IEEE Meeting –  May 15th</vt:lpstr>
      <vt:lpstr>Submission List for the May 15th meeting</vt:lpstr>
      <vt:lpstr>PowerPoint Presentation</vt:lpstr>
      <vt:lpstr>Secretary Affirmation</vt:lpstr>
      <vt:lpstr>Review Submissions</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726</cp:revision>
  <cp:lastPrinted>1601-01-01T00:00:00Z</cp:lastPrinted>
  <dcterms:created xsi:type="dcterms:W3CDTF">2018-08-06T10:28:59Z</dcterms:created>
  <dcterms:modified xsi:type="dcterms:W3CDTF">2023-05-15T16:23:14Z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