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79" r:id="rId28"/>
    <p:sldId id="680" r:id="rId29"/>
    <p:sldId id="2527" r:id="rId30"/>
    <p:sldId id="315" r:id="rId31"/>
    <p:sldId id="312" r:id="rId32"/>
    <p:sldId id="318" r:id="rId33"/>
    <p:sldId id="472" r:id="rId34"/>
    <p:sldId id="473" r:id="rId35"/>
    <p:sldId id="474" r:id="rId36"/>
    <p:sldId id="480" r:id="rId37"/>
    <p:sldId id="259" r:id="rId38"/>
    <p:sldId id="260" r:id="rId39"/>
    <p:sldId id="261" r:id="rId40"/>
    <p:sldId id="2525"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5th - May IEEE Interim meeting" id="{DE843586-E506-4D30-A655-52B441F0114A}">
          <p14:sldIdLst>
            <p14:sldId id="690"/>
            <p14:sldId id="694"/>
            <p14:sldId id="679"/>
            <p14:sldId id="680"/>
          </p14:sldIdLst>
        </p14:section>
        <p14:section name="May 16th - May IEEE interim meeting" id="{D686ED55-D2EA-43E3-A87F-725BDBE41CF2}">
          <p14:sldIdLst/>
        </p14:section>
        <p14:section name="May 17th - May IEEE interim meeting" id="{8E838D38-B45C-442C-8603-25CE94919C41}">
          <p14:sldIdLst>
            <p14:sldId id="252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F10AA2-03DC-415B-85E0-0C531C95B04A}" v="2" dt="2023-03-30T21:16:30.89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302" autoAdjust="0"/>
    <p:restoredTop sz="96807" autoAdjust="0"/>
  </p:normalViewPr>
  <p:slideViewPr>
    <p:cSldViewPr>
      <p:cViewPr varScale="1">
        <p:scale>
          <a:sx n="109" d="100"/>
          <a:sy n="109" d="100"/>
        </p:scale>
        <p:origin x="114" y="46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8BAABC3-C846-4C17-A600-7FEB5CB46661}"/>
    <pc:docChg chg="undo custSel addSld delSld modSld sldOrd modMainMaster addSection modSection">
      <pc:chgData name="Segev, Jonathan" userId="7c67a1b0-8725-4553-8055-0888dbcaef94" providerId="ADAL" clId="{F8BAABC3-C846-4C17-A600-7FEB5CB46661}" dt="2023-03-08T17:05:23.376" v="515" actId="20577"/>
      <pc:docMkLst>
        <pc:docMk/>
      </pc:docMkLst>
      <pc:sldChg chg="modSp mod">
        <pc:chgData name="Segev, Jonathan" userId="7c67a1b0-8725-4553-8055-0888dbcaef94" providerId="ADAL" clId="{F8BAABC3-C846-4C17-A600-7FEB5CB46661}" dt="2023-03-06T18:05:28.081" v="31"/>
        <pc:sldMkLst>
          <pc:docMk/>
          <pc:sldMk cId="0" sldId="256"/>
        </pc:sldMkLst>
        <pc:spChg chg="mod">
          <ac:chgData name="Segev, Jonathan" userId="7c67a1b0-8725-4553-8055-0888dbcaef94" providerId="ADAL" clId="{F8BAABC3-C846-4C17-A600-7FEB5CB46661}" dt="2023-03-06T18:05:00.400" v="19" actId="20577"/>
          <ac:spMkLst>
            <pc:docMk/>
            <pc:sldMk cId="0" sldId="256"/>
            <ac:spMk id="3073" creationId="{00000000-0000-0000-0000-000000000000}"/>
          </ac:spMkLst>
        </pc:spChg>
        <pc:spChg chg="mod">
          <ac:chgData name="Segev, Jonathan" userId="7c67a1b0-8725-4553-8055-0888dbcaef94" providerId="ADAL" clId="{F8BAABC3-C846-4C17-A600-7FEB5CB46661}" dt="2023-03-06T18:05:26.307" v="30" actId="20577"/>
          <ac:spMkLst>
            <pc:docMk/>
            <pc:sldMk cId="0" sldId="256"/>
            <ac:spMk id="3074" creationId="{00000000-0000-0000-0000-000000000000}"/>
          </ac:spMkLst>
        </pc:spChg>
        <pc:graphicFrameChg chg="mod">
          <ac:chgData name="Segev, Jonathan" userId="7c67a1b0-8725-4553-8055-0888dbcaef94" providerId="ADAL" clId="{F8BAABC3-C846-4C17-A600-7FEB5CB46661}" dt="2023-03-06T18:05:28.081" v="31"/>
          <ac:graphicFrameMkLst>
            <pc:docMk/>
            <pc:sldMk cId="0" sldId="256"/>
            <ac:graphicFrameMk id="3075" creationId="{00000000-0000-0000-0000-000000000000}"/>
          </ac:graphicFrameMkLst>
        </pc:graphicFrameChg>
      </pc:sldChg>
      <pc:sldChg chg="modSp mod">
        <pc:chgData name="Segev, Jonathan" userId="7c67a1b0-8725-4553-8055-0888dbcaef94" providerId="ADAL" clId="{F8BAABC3-C846-4C17-A600-7FEB5CB46661}" dt="2023-03-06T18:07:38.402" v="60" actId="20577"/>
        <pc:sldMkLst>
          <pc:docMk/>
          <pc:sldMk cId="0" sldId="257"/>
        </pc:sldMkLst>
        <pc:spChg chg="mod">
          <ac:chgData name="Segev, Jonathan" userId="7c67a1b0-8725-4553-8055-0888dbcaef94" providerId="ADAL" clId="{F8BAABC3-C846-4C17-A600-7FEB5CB46661}" dt="2023-03-06T18:07:38.402" v="60" actId="20577"/>
          <ac:spMkLst>
            <pc:docMk/>
            <pc:sldMk cId="0" sldId="257"/>
            <ac:spMk id="4098" creationId="{00000000-0000-0000-0000-000000000000}"/>
          </ac:spMkLst>
        </pc:spChg>
      </pc:sldChg>
      <pc:sldChg chg="modSp mod">
        <pc:chgData name="Segev, Jonathan" userId="7c67a1b0-8725-4553-8055-0888dbcaef94" providerId="ADAL" clId="{F8BAABC3-C846-4C17-A600-7FEB5CB46661}" dt="2023-03-06T18:06:11.166" v="44" actId="20577"/>
        <pc:sldMkLst>
          <pc:docMk/>
          <pc:sldMk cId="1558500835" sldId="265"/>
        </pc:sldMkLst>
        <pc:spChg chg="mod">
          <ac:chgData name="Segev, Jonathan" userId="7c67a1b0-8725-4553-8055-0888dbcaef94" providerId="ADAL" clId="{F8BAABC3-C846-4C17-A600-7FEB5CB46661}" dt="2023-03-06T18:06:11.166" v="44" actId="20577"/>
          <ac:spMkLst>
            <pc:docMk/>
            <pc:sldMk cId="1558500835" sldId="265"/>
            <ac:spMk id="3" creationId="{00000000-0000-0000-0000-000000000000}"/>
          </ac:spMkLst>
        </pc:spChg>
      </pc:sldChg>
      <pc:sldChg chg="modSp mod">
        <pc:chgData name="Segev, Jonathan" userId="7c67a1b0-8725-4553-8055-0888dbcaef94" providerId="ADAL" clId="{F8BAABC3-C846-4C17-A600-7FEB5CB46661}" dt="2023-03-08T17:01:36.143" v="473" actId="5793"/>
        <pc:sldMkLst>
          <pc:docMk/>
          <pc:sldMk cId="1606978152" sldId="345"/>
        </pc:sldMkLst>
        <pc:graphicFrameChg chg="modGraphic">
          <ac:chgData name="Segev, Jonathan" userId="7c67a1b0-8725-4553-8055-0888dbcaef94" providerId="ADAL" clId="{F8BAABC3-C846-4C17-A600-7FEB5CB46661}" dt="2023-03-08T17:01:36.143" v="473" actId="5793"/>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F8BAABC3-C846-4C17-A600-7FEB5CB46661}" dt="2023-03-06T18:28:23.264" v="129" actId="20577"/>
        <pc:sldMkLst>
          <pc:docMk/>
          <pc:sldMk cId="4011216508" sldId="569"/>
        </pc:sldMkLst>
        <pc:spChg chg="mod">
          <ac:chgData name="Segev, Jonathan" userId="7c67a1b0-8725-4553-8055-0888dbcaef94" providerId="ADAL" clId="{F8BAABC3-C846-4C17-A600-7FEB5CB46661}" dt="2023-03-06T18:27:46.663" v="88" actId="20577"/>
          <ac:spMkLst>
            <pc:docMk/>
            <pc:sldMk cId="4011216508" sldId="569"/>
            <ac:spMk id="2" creationId="{00000000-0000-0000-0000-000000000000}"/>
          </ac:spMkLst>
        </pc:spChg>
        <pc:spChg chg="mod">
          <ac:chgData name="Segev, Jonathan" userId="7c67a1b0-8725-4553-8055-0888dbcaef94" providerId="ADAL" clId="{F8BAABC3-C846-4C17-A600-7FEB5CB46661}" dt="2023-03-06T18:28:23.264" v="129" actId="20577"/>
          <ac:spMkLst>
            <pc:docMk/>
            <pc:sldMk cId="4011216508" sldId="569"/>
            <ac:spMk id="3" creationId="{00000000-0000-0000-0000-000000000000}"/>
          </ac:spMkLst>
        </pc:spChg>
      </pc:sldChg>
      <pc:sldChg chg="modSp mod">
        <pc:chgData name="Segev, Jonathan" userId="7c67a1b0-8725-4553-8055-0888dbcaef94" providerId="ADAL" clId="{F8BAABC3-C846-4C17-A600-7FEB5CB46661}" dt="2023-03-06T18:41:09.810" v="376" actId="20577"/>
        <pc:sldMkLst>
          <pc:docMk/>
          <pc:sldMk cId="2279493781" sldId="690"/>
        </pc:sldMkLst>
        <pc:spChg chg="mod">
          <ac:chgData name="Segev, Jonathan" userId="7c67a1b0-8725-4553-8055-0888dbcaef94" providerId="ADAL" clId="{F8BAABC3-C846-4C17-A600-7FEB5CB46661}" dt="2023-03-06T18:39:55.771" v="286" actId="20577"/>
          <ac:spMkLst>
            <pc:docMk/>
            <pc:sldMk cId="2279493781" sldId="690"/>
            <ac:spMk id="2" creationId="{00000000-0000-0000-0000-000000000000}"/>
          </ac:spMkLst>
        </pc:spChg>
        <pc:spChg chg="mod">
          <ac:chgData name="Segev, Jonathan" userId="7c67a1b0-8725-4553-8055-0888dbcaef94" providerId="ADAL" clId="{F8BAABC3-C846-4C17-A600-7FEB5CB46661}" dt="2023-03-06T18:41:09.810" v="376" actId="20577"/>
          <ac:spMkLst>
            <pc:docMk/>
            <pc:sldMk cId="2279493781" sldId="690"/>
            <ac:spMk id="3" creationId="{00000000-0000-0000-0000-000000000000}"/>
          </ac:spMkLst>
        </pc:spChg>
      </pc:sldChg>
      <pc:sldChg chg="modSp mod">
        <pc:chgData name="Segev, Jonathan" userId="7c67a1b0-8725-4553-8055-0888dbcaef94" providerId="ADAL" clId="{F8BAABC3-C846-4C17-A600-7FEB5CB46661}" dt="2023-03-08T17:05:23.376" v="515" actId="20577"/>
        <pc:sldMkLst>
          <pc:docMk/>
          <pc:sldMk cId="3473345634" sldId="694"/>
        </pc:sldMkLst>
        <pc:spChg chg="mod">
          <ac:chgData name="Segev, Jonathan" userId="7c67a1b0-8725-4553-8055-0888dbcaef94" providerId="ADAL" clId="{F8BAABC3-C846-4C17-A600-7FEB5CB46661}" dt="2023-03-06T18:43:41.507" v="392" actId="6549"/>
          <ac:spMkLst>
            <pc:docMk/>
            <pc:sldMk cId="3473345634" sldId="694"/>
            <ac:spMk id="2" creationId="{00000000-0000-0000-0000-000000000000}"/>
          </ac:spMkLst>
        </pc:spChg>
        <pc:graphicFrameChg chg="mod modGraphic">
          <ac:chgData name="Segev, Jonathan" userId="7c67a1b0-8725-4553-8055-0888dbcaef94" providerId="ADAL" clId="{F8BAABC3-C846-4C17-A600-7FEB5CB46661}" dt="2023-03-08T17:05:23.376" v="515"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F8BAABC3-C846-4C17-A600-7FEB5CB46661}" dt="2023-03-06T18:27:03.708" v="75" actId="6549"/>
        <pc:sldMkLst>
          <pc:docMk/>
          <pc:sldMk cId="1968720319" sldId="2366"/>
        </pc:sldMkLst>
        <pc:spChg chg="mod">
          <ac:chgData name="Segev, Jonathan" userId="7c67a1b0-8725-4553-8055-0888dbcaef94" providerId="ADAL" clId="{F8BAABC3-C846-4C17-A600-7FEB5CB46661}" dt="2023-03-06T18:27:03.708" v="75" actId="6549"/>
          <ac:spMkLst>
            <pc:docMk/>
            <pc:sldMk cId="1968720319" sldId="2366"/>
            <ac:spMk id="3" creationId="{00000000-0000-0000-0000-000000000000}"/>
          </ac:spMkLst>
        </pc:spChg>
      </pc:sldChg>
      <pc:sldChg chg="new del">
        <pc:chgData name="Segev, Jonathan" userId="7c67a1b0-8725-4553-8055-0888dbcaef94" providerId="ADAL" clId="{F8BAABC3-C846-4C17-A600-7FEB5CB46661}" dt="2023-03-06T18:45:58.863" v="402" actId="47"/>
        <pc:sldMkLst>
          <pc:docMk/>
          <pc:sldMk cId="3521165203" sldId="2526"/>
        </pc:sldMkLst>
      </pc:sldChg>
      <pc:sldChg chg="delSp modSp add mod ord">
        <pc:chgData name="Segev, Jonathan" userId="7c67a1b0-8725-4553-8055-0888dbcaef94" providerId="ADAL" clId="{F8BAABC3-C846-4C17-A600-7FEB5CB46661}" dt="2023-03-06T18:46:39.800" v="413" actId="478"/>
        <pc:sldMkLst>
          <pc:docMk/>
          <pc:sldMk cId="1384547585" sldId="2527"/>
        </pc:sldMkLst>
        <pc:spChg chg="del">
          <ac:chgData name="Segev, Jonathan" userId="7c67a1b0-8725-4553-8055-0888dbcaef94" providerId="ADAL" clId="{F8BAABC3-C846-4C17-A600-7FEB5CB46661}" dt="2023-03-06T18:46:39.800" v="413" actId="478"/>
          <ac:spMkLst>
            <pc:docMk/>
            <pc:sldMk cId="1384547585" sldId="2527"/>
            <ac:spMk id="2" creationId="{00000000-0000-0000-0000-000000000000}"/>
          </ac:spMkLst>
        </pc:spChg>
        <pc:spChg chg="mod">
          <ac:chgData name="Segev, Jonathan" userId="7c67a1b0-8725-4553-8055-0888dbcaef94" providerId="ADAL" clId="{F8BAABC3-C846-4C17-A600-7FEB5CB46661}" dt="2023-03-06T18:46:34.780" v="412" actId="207"/>
          <ac:spMkLst>
            <pc:docMk/>
            <pc:sldMk cId="1384547585" sldId="2527"/>
            <ac:spMk id="3" creationId="{00000000-0000-0000-0000-000000000000}"/>
          </ac:spMkLst>
        </pc:spChg>
      </pc:sldChg>
      <pc:sldMasterChg chg="modSp mod">
        <pc:chgData name="Segev, Jonathan" userId="7c67a1b0-8725-4553-8055-0888dbcaef94" providerId="ADAL" clId="{F8BAABC3-C846-4C17-A600-7FEB5CB46661}" dt="2023-03-06T18:04:40.099" v="14" actId="6549"/>
        <pc:sldMasterMkLst>
          <pc:docMk/>
          <pc:sldMasterMk cId="0" sldId="2147483648"/>
        </pc:sldMasterMkLst>
        <pc:spChg chg="mod">
          <ac:chgData name="Segev, Jonathan" userId="7c67a1b0-8725-4553-8055-0888dbcaef94" providerId="ADAL" clId="{F8BAABC3-C846-4C17-A600-7FEB5CB46661}" dt="2023-03-06T18:04:40.099" v="14" actId="6549"/>
          <ac:spMkLst>
            <pc:docMk/>
            <pc:sldMasterMk cId="0" sldId="2147483648"/>
            <ac:spMk id="10" creationId="{00000000-0000-0000-0000-000000000000}"/>
          </ac:spMkLst>
        </pc:spChg>
        <pc:spChg chg="mod">
          <ac:chgData name="Segev, Jonathan" userId="7c67a1b0-8725-4553-8055-0888dbcaef94" providerId="ADAL" clId="{F8BAABC3-C846-4C17-A600-7FEB5CB46661}" dt="2023-03-06T18:04:28.573" v="5" actId="6549"/>
          <ac:spMkLst>
            <pc:docMk/>
            <pc:sldMasterMk cId="0" sldId="2147483648"/>
            <ac:spMk id="1027" creationId="{00000000-0000-0000-0000-000000000000}"/>
          </ac:spMkLst>
        </pc:spChg>
      </pc:sldMasterChg>
    </pc:docChg>
  </pc:docChgLst>
  <pc:docChgLst>
    <pc:chgData name="Segev, Jonathan" userId="7c67a1b0-8725-4553-8055-0888dbcaef94" providerId="ADAL" clId="{892CCDA3-9BE4-44E7-BC36-6FFC1C6BD148}"/>
    <pc:docChg chg="undo redo custSel delSld modSld modMainMaster delSection modSection">
      <pc:chgData name="Segev, Jonathan" userId="7c67a1b0-8725-4553-8055-0888dbcaef94" providerId="ADAL" clId="{892CCDA3-9BE4-44E7-BC36-6FFC1C6BD148}" dt="2022-12-23T01:09:49.967" v="621" actId="6549"/>
      <pc:docMkLst>
        <pc:docMk/>
      </pc:docMkLst>
      <pc:sldChg chg="modSp mod">
        <pc:chgData name="Segev, Jonathan" userId="7c67a1b0-8725-4553-8055-0888dbcaef94" providerId="ADAL" clId="{892CCDA3-9BE4-44E7-BC36-6FFC1C6BD148}" dt="2022-12-23T00:41:52.215" v="40" actId="6549"/>
        <pc:sldMkLst>
          <pc:docMk/>
          <pc:sldMk cId="0" sldId="256"/>
        </pc:sldMkLst>
        <pc:spChg chg="mod">
          <ac:chgData name="Segev, Jonathan" userId="7c67a1b0-8725-4553-8055-0888dbcaef94" providerId="ADAL" clId="{892CCDA3-9BE4-44E7-BC36-6FFC1C6BD148}" dt="2022-12-23T00:41:52.215" v="40" actId="6549"/>
          <ac:spMkLst>
            <pc:docMk/>
            <pc:sldMk cId="0" sldId="256"/>
            <ac:spMk id="3073" creationId="{00000000-0000-0000-0000-000000000000}"/>
          </ac:spMkLst>
        </pc:spChg>
        <pc:spChg chg="mod">
          <ac:chgData name="Segev, Jonathan" userId="7c67a1b0-8725-4553-8055-0888dbcaef94" providerId="ADAL" clId="{892CCDA3-9BE4-44E7-BC36-6FFC1C6BD148}" dt="2022-12-23T00:41:33.424" v="30" actId="20577"/>
          <ac:spMkLst>
            <pc:docMk/>
            <pc:sldMk cId="0" sldId="256"/>
            <ac:spMk id="3074" creationId="{00000000-0000-0000-0000-000000000000}"/>
          </ac:spMkLst>
        </pc:spChg>
      </pc:sldChg>
      <pc:sldChg chg="modSp mod">
        <pc:chgData name="Segev, Jonathan" userId="7c67a1b0-8725-4553-8055-0888dbcaef94" providerId="ADAL" clId="{892CCDA3-9BE4-44E7-BC36-6FFC1C6BD148}" dt="2022-12-23T00:45:47.993" v="177" actId="20577"/>
        <pc:sldMkLst>
          <pc:docMk/>
          <pc:sldMk cId="0" sldId="257"/>
        </pc:sldMkLst>
        <pc:spChg chg="mod">
          <ac:chgData name="Segev, Jonathan" userId="7c67a1b0-8725-4553-8055-0888dbcaef94" providerId="ADAL" clId="{892CCDA3-9BE4-44E7-BC36-6FFC1C6BD148}" dt="2022-12-23T00:45:47.993" v="177" actId="20577"/>
          <ac:spMkLst>
            <pc:docMk/>
            <pc:sldMk cId="0" sldId="257"/>
            <ac:spMk id="4098" creationId="{00000000-0000-0000-0000-000000000000}"/>
          </ac:spMkLst>
        </pc:spChg>
      </pc:sldChg>
      <pc:sldChg chg="modSp mod">
        <pc:chgData name="Segev, Jonathan" userId="7c67a1b0-8725-4553-8055-0888dbcaef94" providerId="ADAL" clId="{892CCDA3-9BE4-44E7-BC36-6FFC1C6BD148}" dt="2022-12-23T00:45:08.298" v="132" actId="6549"/>
        <pc:sldMkLst>
          <pc:docMk/>
          <pc:sldMk cId="1558500835" sldId="265"/>
        </pc:sldMkLst>
        <pc:spChg chg="mod">
          <ac:chgData name="Segev, Jonathan" userId="7c67a1b0-8725-4553-8055-0888dbcaef94" providerId="ADAL" clId="{892CCDA3-9BE4-44E7-BC36-6FFC1C6BD148}" dt="2022-12-23T00:45:08.298" v="132" actId="6549"/>
          <ac:spMkLst>
            <pc:docMk/>
            <pc:sldMk cId="1558500835" sldId="265"/>
            <ac:spMk id="3" creationId="{00000000-0000-0000-0000-000000000000}"/>
          </ac:spMkLst>
        </pc:spChg>
        <pc:spChg chg="mod">
          <ac:chgData name="Segev, Jonathan" userId="7c67a1b0-8725-4553-8055-0888dbcaef94" providerId="ADAL" clId="{892CCDA3-9BE4-44E7-BC36-6FFC1C6BD148}" dt="2022-12-23T00:43:30.131" v="71" actId="20577"/>
          <ac:spMkLst>
            <pc:docMk/>
            <pc:sldMk cId="1558500835" sldId="265"/>
            <ac:spMk id="7" creationId="{00000000-0000-0000-0000-000000000000}"/>
          </ac:spMkLst>
        </pc:spChg>
      </pc:sldChg>
      <pc:sldChg chg="modSp mod">
        <pc:chgData name="Segev, Jonathan" userId="7c67a1b0-8725-4553-8055-0888dbcaef94" providerId="ADAL" clId="{892CCDA3-9BE4-44E7-BC36-6FFC1C6BD148}" dt="2022-12-23T01:09:21.404" v="606" actId="313"/>
        <pc:sldMkLst>
          <pc:docMk/>
          <pc:sldMk cId="1611601519" sldId="312"/>
        </pc:sldMkLst>
        <pc:spChg chg="mod">
          <ac:chgData name="Segev, Jonathan" userId="7c67a1b0-8725-4553-8055-0888dbcaef94" providerId="ADAL" clId="{892CCDA3-9BE4-44E7-BC36-6FFC1C6BD148}" dt="2022-12-23T01:09:21.404" v="606" actId="313"/>
          <ac:spMkLst>
            <pc:docMk/>
            <pc:sldMk cId="1611601519" sldId="312"/>
            <ac:spMk id="3" creationId="{00000000-0000-0000-0000-000000000000}"/>
          </ac:spMkLst>
        </pc:spChg>
      </pc:sldChg>
      <pc:sldChg chg="modSp mod">
        <pc:chgData name="Segev, Jonathan" userId="7c67a1b0-8725-4553-8055-0888dbcaef94" providerId="ADAL" clId="{892CCDA3-9BE4-44E7-BC36-6FFC1C6BD148}" dt="2022-12-23T01:09:22.550" v="607" actId="313"/>
        <pc:sldMkLst>
          <pc:docMk/>
          <pc:sldMk cId="2729203249" sldId="318"/>
        </pc:sldMkLst>
        <pc:spChg chg="mod">
          <ac:chgData name="Segev, Jonathan" userId="7c67a1b0-8725-4553-8055-0888dbcaef94" providerId="ADAL" clId="{892CCDA3-9BE4-44E7-BC36-6FFC1C6BD148}" dt="2022-12-23T01:09:22.550" v="607" actId="313"/>
          <ac:spMkLst>
            <pc:docMk/>
            <pc:sldMk cId="2729203249" sldId="318"/>
            <ac:spMk id="3" creationId="{00000000-0000-0000-0000-000000000000}"/>
          </ac:spMkLst>
        </pc:spChg>
      </pc:sldChg>
      <pc:sldChg chg="modSp mod">
        <pc:chgData name="Segev, Jonathan" userId="7c67a1b0-8725-4553-8055-0888dbcaef94" providerId="ADAL" clId="{892CCDA3-9BE4-44E7-BC36-6FFC1C6BD148}" dt="2022-12-23T01:00:21.890" v="409" actId="20577"/>
        <pc:sldMkLst>
          <pc:docMk/>
          <pc:sldMk cId="1606978152" sldId="345"/>
        </pc:sldMkLst>
        <pc:graphicFrameChg chg="modGraphic">
          <ac:chgData name="Segev, Jonathan" userId="7c67a1b0-8725-4553-8055-0888dbcaef94" providerId="ADAL" clId="{892CCDA3-9BE4-44E7-BC36-6FFC1C6BD148}" dt="2022-12-23T01:00:21.890" v="409"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892CCDA3-9BE4-44E7-BC36-6FFC1C6BD148}" dt="2022-12-23T01:09:24.093" v="609" actId="313"/>
        <pc:sldMkLst>
          <pc:docMk/>
          <pc:sldMk cId="563446950" sldId="472"/>
        </pc:sldMkLst>
        <pc:spChg chg="mod">
          <ac:chgData name="Segev, Jonathan" userId="7c67a1b0-8725-4553-8055-0888dbcaef94" providerId="ADAL" clId="{892CCDA3-9BE4-44E7-BC36-6FFC1C6BD148}" dt="2022-12-23T01:09:24.093" v="609" actId="313"/>
          <ac:spMkLst>
            <pc:docMk/>
            <pc:sldMk cId="563446950" sldId="472"/>
            <ac:spMk id="3" creationId="{00000000-0000-0000-0000-000000000000}"/>
          </ac:spMkLst>
        </pc:spChg>
      </pc:sldChg>
      <pc:sldChg chg="modSp mod">
        <pc:chgData name="Segev, Jonathan" userId="7c67a1b0-8725-4553-8055-0888dbcaef94" providerId="ADAL" clId="{892CCDA3-9BE4-44E7-BC36-6FFC1C6BD148}" dt="2022-12-23T01:09:25.408" v="611" actId="313"/>
        <pc:sldMkLst>
          <pc:docMk/>
          <pc:sldMk cId="3026454083" sldId="473"/>
        </pc:sldMkLst>
        <pc:spChg chg="mod">
          <ac:chgData name="Segev, Jonathan" userId="7c67a1b0-8725-4553-8055-0888dbcaef94" providerId="ADAL" clId="{892CCDA3-9BE4-44E7-BC36-6FFC1C6BD148}" dt="2022-12-23T01:09:25.408" v="611" actId="313"/>
          <ac:spMkLst>
            <pc:docMk/>
            <pc:sldMk cId="3026454083" sldId="473"/>
            <ac:spMk id="3" creationId="{00000000-0000-0000-0000-000000000000}"/>
          </ac:spMkLst>
        </pc:spChg>
      </pc:sldChg>
      <pc:sldChg chg="modSp mod">
        <pc:chgData name="Segev, Jonathan" userId="7c67a1b0-8725-4553-8055-0888dbcaef94" providerId="ADAL" clId="{892CCDA3-9BE4-44E7-BC36-6FFC1C6BD148}" dt="2022-12-23T01:09:26.335" v="612" actId="313"/>
        <pc:sldMkLst>
          <pc:docMk/>
          <pc:sldMk cId="322261938" sldId="474"/>
        </pc:sldMkLst>
        <pc:spChg chg="mod">
          <ac:chgData name="Segev, Jonathan" userId="7c67a1b0-8725-4553-8055-0888dbcaef94" providerId="ADAL" clId="{892CCDA3-9BE4-44E7-BC36-6FFC1C6BD148}" dt="2022-12-23T01:09:26.335" v="612" actId="313"/>
          <ac:spMkLst>
            <pc:docMk/>
            <pc:sldMk cId="322261938" sldId="474"/>
            <ac:spMk id="3" creationId="{00000000-0000-0000-0000-000000000000}"/>
          </ac:spMkLst>
        </pc:spChg>
      </pc:sldChg>
      <pc:sldChg chg="modSp mod">
        <pc:chgData name="Segev, Jonathan" userId="7c67a1b0-8725-4553-8055-0888dbcaef94" providerId="ADAL" clId="{892CCDA3-9BE4-44E7-BC36-6FFC1C6BD148}" dt="2022-12-23T01:09:27.409" v="613" actId="313"/>
        <pc:sldMkLst>
          <pc:docMk/>
          <pc:sldMk cId="3230229844" sldId="480"/>
        </pc:sldMkLst>
        <pc:spChg chg="mod">
          <ac:chgData name="Segev, Jonathan" userId="7c67a1b0-8725-4553-8055-0888dbcaef94" providerId="ADAL" clId="{892CCDA3-9BE4-44E7-BC36-6FFC1C6BD148}" dt="2022-12-23T01:09:27.409" v="613" actId="313"/>
          <ac:spMkLst>
            <pc:docMk/>
            <pc:sldMk cId="3230229844" sldId="480"/>
            <ac:spMk id="3" creationId="{5C93A183-EBC3-4ED4-9CAC-3AD5A0D2B23D}"/>
          </ac:spMkLst>
        </pc:spChg>
      </pc:sldChg>
      <pc:sldChg chg="modSp mod">
        <pc:chgData name="Segev, Jonathan" userId="7c67a1b0-8725-4553-8055-0888dbcaef94" providerId="ADAL" clId="{892CCDA3-9BE4-44E7-BC36-6FFC1C6BD148}" dt="2022-12-23T01:06:47.360" v="582" actId="20577"/>
        <pc:sldMkLst>
          <pc:docMk/>
          <pc:sldMk cId="4011216508" sldId="569"/>
        </pc:sldMkLst>
        <pc:spChg chg="mod">
          <ac:chgData name="Segev, Jonathan" userId="7c67a1b0-8725-4553-8055-0888dbcaef94" providerId="ADAL" clId="{892CCDA3-9BE4-44E7-BC36-6FFC1C6BD148}" dt="2022-12-23T00:48:25.197" v="215" actId="20577"/>
          <ac:spMkLst>
            <pc:docMk/>
            <pc:sldMk cId="4011216508" sldId="569"/>
            <ac:spMk id="2" creationId="{00000000-0000-0000-0000-000000000000}"/>
          </ac:spMkLst>
        </pc:spChg>
        <pc:spChg chg="mod">
          <ac:chgData name="Segev, Jonathan" userId="7c67a1b0-8725-4553-8055-0888dbcaef94" providerId="ADAL" clId="{892CCDA3-9BE4-44E7-BC36-6FFC1C6BD148}" dt="2022-12-23T01:06:47.360" v="582" actId="20577"/>
          <ac:spMkLst>
            <pc:docMk/>
            <pc:sldMk cId="4011216508" sldId="569"/>
            <ac:spMk id="3" creationId="{00000000-0000-0000-0000-000000000000}"/>
          </ac:spMkLst>
        </pc:spChg>
        <pc:spChg chg="mod">
          <ac:chgData name="Segev, Jonathan" userId="7c67a1b0-8725-4553-8055-0888dbcaef94" providerId="ADAL" clId="{892CCDA3-9BE4-44E7-BC36-6FFC1C6BD148}" dt="2022-12-23T00:59:10.778" v="358" actId="20577"/>
          <ac:spMkLst>
            <pc:docMk/>
            <pc:sldMk cId="4011216508" sldId="569"/>
            <ac:spMk id="7" creationId="{13C21951-EF11-4B7C-A112-83E121BD1D41}"/>
          </ac:spMkLst>
        </pc:spChg>
      </pc:sldChg>
      <pc:sldChg chg="del">
        <pc:chgData name="Segev, Jonathan" userId="7c67a1b0-8725-4553-8055-0888dbcaef94" providerId="ADAL" clId="{892CCDA3-9BE4-44E7-BC36-6FFC1C6BD148}" dt="2022-12-23T01:07:58.524" v="595" actId="18676"/>
        <pc:sldMkLst>
          <pc:docMk/>
          <pc:sldMk cId="392818440" sldId="686"/>
        </pc:sldMkLst>
      </pc:sldChg>
      <pc:sldChg chg="del">
        <pc:chgData name="Segev, Jonathan" userId="7c67a1b0-8725-4553-8055-0888dbcaef94" providerId="ADAL" clId="{892CCDA3-9BE4-44E7-BC36-6FFC1C6BD148}" dt="2022-12-23T01:07:58.524" v="595" actId="18676"/>
        <pc:sldMkLst>
          <pc:docMk/>
          <pc:sldMk cId="4018548384" sldId="687"/>
        </pc:sldMkLst>
      </pc:sldChg>
      <pc:sldChg chg="del">
        <pc:chgData name="Segev, Jonathan" userId="7c67a1b0-8725-4553-8055-0888dbcaef94" providerId="ADAL" clId="{892CCDA3-9BE4-44E7-BC36-6FFC1C6BD148}" dt="2022-12-23T01:07:58.524" v="595" actId="18676"/>
        <pc:sldMkLst>
          <pc:docMk/>
          <pc:sldMk cId="1226202540" sldId="688"/>
        </pc:sldMkLst>
      </pc:sldChg>
      <pc:sldChg chg="modSp mod">
        <pc:chgData name="Segev, Jonathan" userId="7c67a1b0-8725-4553-8055-0888dbcaef94" providerId="ADAL" clId="{892CCDA3-9BE4-44E7-BC36-6FFC1C6BD148}" dt="2022-12-23T01:07:23.862" v="589" actId="20577"/>
        <pc:sldMkLst>
          <pc:docMk/>
          <pc:sldMk cId="2279493781" sldId="690"/>
        </pc:sldMkLst>
        <pc:spChg chg="mod">
          <ac:chgData name="Segev, Jonathan" userId="7c67a1b0-8725-4553-8055-0888dbcaef94" providerId="ADAL" clId="{892CCDA3-9BE4-44E7-BC36-6FFC1C6BD148}" dt="2022-12-23T01:07:23.862" v="589" actId="20577"/>
          <ac:spMkLst>
            <pc:docMk/>
            <pc:sldMk cId="2279493781" sldId="690"/>
            <ac:spMk id="2" creationId="{00000000-0000-0000-0000-000000000000}"/>
          </ac:spMkLst>
        </pc:spChg>
        <pc:spChg chg="mod">
          <ac:chgData name="Segev, Jonathan" userId="7c67a1b0-8725-4553-8055-0888dbcaef94" providerId="ADAL" clId="{892CCDA3-9BE4-44E7-BC36-6FFC1C6BD148}" dt="2022-12-23T01:05:49.987" v="484" actId="6549"/>
          <ac:spMkLst>
            <pc:docMk/>
            <pc:sldMk cId="2279493781" sldId="690"/>
            <ac:spMk id="3" creationId="{00000000-0000-0000-0000-000000000000}"/>
          </ac:spMkLst>
        </pc:spChg>
      </pc:sldChg>
      <pc:sldChg chg="modSp mod">
        <pc:chgData name="Segev, Jonathan" userId="7c67a1b0-8725-4553-8055-0888dbcaef94" providerId="ADAL" clId="{892CCDA3-9BE4-44E7-BC36-6FFC1C6BD148}" dt="2022-12-23T01:06:18.175" v="541" actId="20577"/>
        <pc:sldMkLst>
          <pc:docMk/>
          <pc:sldMk cId="3473345634" sldId="694"/>
        </pc:sldMkLst>
        <pc:spChg chg="mod">
          <ac:chgData name="Segev, Jonathan" userId="7c67a1b0-8725-4553-8055-0888dbcaef94" providerId="ADAL" clId="{892CCDA3-9BE4-44E7-BC36-6FFC1C6BD148}" dt="2022-12-23T01:06:00.202" v="490" actId="6549"/>
          <ac:spMkLst>
            <pc:docMk/>
            <pc:sldMk cId="3473345634" sldId="694"/>
            <ac:spMk id="2" creationId="{00000000-0000-0000-0000-000000000000}"/>
          </ac:spMkLst>
        </pc:spChg>
        <pc:graphicFrameChg chg="modGraphic">
          <ac:chgData name="Segev, Jonathan" userId="7c67a1b0-8725-4553-8055-0888dbcaef94" providerId="ADAL" clId="{892CCDA3-9BE4-44E7-BC36-6FFC1C6BD148}" dt="2022-12-23T01:06:18.175" v="541" actId="20577"/>
          <ac:graphicFrameMkLst>
            <pc:docMk/>
            <pc:sldMk cId="3473345634" sldId="694"/>
            <ac:graphicFrameMk id="7" creationId="{00000000-0000-0000-0000-000000000000}"/>
          </ac:graphicFrameMkLst>
        </pc:graphicFrameChg>
      </pc:sldChg>
      <pc:sldChg chg="del">
        <pc:chgData name="Segev, Jonathan" userId="7c67a1b0-8725-4553-8055-0888dbcaef94" providerId="ADAL" clId="{892CCDA3-9BE4-44E7-BC36-6FFC1C6BD148}" dt="2022-12-23T01:08:04.190" v="596" actId="18676"/>
        <pc:sldMkLst>
          <pc:docMk/>
          <pc:sldMk cId="3394078245" sldId="709"/>
        </pc:sldMkLst>
      </pc:sldChg>
      <pc:sldChg chg="modSp mod">
        <pc:chgData name="Segev, Jonathan" userId="7c67a1b0-8725-4553-8055-0888dbcaef94" providerId="ADAL" clId="{892CCDA3-9BE4-44E7-BC36-6FFC1C6BD148}" dt="2022-12-23T01:09:49.967" v="621" actId="6549"/>
        <pc:sldMkLst>
          <pc:docMk/>
          <pc:sldMk cId="1968720319" sldId="2366"/>
        </pc:sldMkLst>
        <pc:spChg chg="mod">
          <ac:chgData name="Segev, Jonathan" userId="7c67a1b0-8725-4553-8055-0888dbcaef94" providerId="ADAL" clId="{892CCDA3-9BE4-44E7-BC36-6FFC1C6BD148}" dt="2022-12-23T01:09:49.967" v="621" actId="6549"/>
          <ac:spMkLst>
            <pc:docMk/>
            <pc:sldMk cId="1968720319" sldId="2366"/>
            <ac:spMk id="3" creationId="{00000000-0000-0000-0000-000000000000}"/>
          </ac:spMkLst>
        </pc:spChg>
      </pc:sldChg>
      <pc:sldChg chg="modSp mod">
        <pc:chgData name="Segev, Jonathan" userId="7c67a1b0-8725-4553-8055-0888dbcaef94" providerId="ADAL" clId="{892CCDA3-9BE4-44E7-BC36-6FFC1C6BD148}" dt="2022-12-23T00:47:48.243" v="200" actId="20577"/>
        <pc:sldMkLst>
          <pc:docMk/>
          <pc:sldMk cId="773545687" sldId="2367"/>
        </pc:sldMkLst>
        <pc:spChg chg="mod">
          <ac:chgData name="Segev, Jonathan" userId="7c67a1b0-8725-4553-8055-0888dbcaef94" providerId="ADAL" clId="{892CCDA3-9BE4-44E7-BC36-6FFC1C6BD148}" dt="2022-12-23T00:47:48.243" v="200" actId="20577"/>
          <ac:spMkLst>
            <pc:docMk/>
            <pc:sldMk cId="773545687" sldId="2367"/>
            <ac:spMk id="3" creationId="{00000000-0000-0000-0000-000000000000}"/>
          </ac:spMkLst>
        </pc:spChg>
      </pc:sldChg>
      <pc:sldChg chg="del">
        <pc:chgData name="Segev, Jonathan" userId="7c67a1b0-8725-4553-8055-0888dbcaef94" providerId="ADAL" clId="{892CCDA3-9BE4-44E7-BC36-6FFC1C6BD148}" dt="2022-12-23T01:07:58.524" v="595" actId="18676"/>
        <pc:sldMkLst>
          <pc:docMk/>
          <pc:sldMk cId="4056642371" sldId="2372"/>
        </pc:sldMkLst>
      </pc:sldChg>
      <pc:sldChg chg="del">
        <pc:chgData name="Segev, Jonathan" userId="7c67a1b0-8725-4553-8055-0888dbcaef94" providerId="ADAL" clId="{892CCDA3-9BE4-44E7-BC36-6FFC1C6BD148}" dt="2022-12-23T01:08:04.190" v="596" actId="18676"/>
        <pc:sldMkLst>
          <pc:docMk/>
          <pc:sldMk cId="1570543943" sldId="2375"/>
        </pc:sldMkLst>
      </pc:sldChg>
      <pc:sldChg chg="del">
        <pc:chgData name="Segev, Jonathan" userId="7c67a1b0-8725-4553-8055-0888dbcaef94" providerId="ADAL" clId="{892CCDA3-9BE4-44E7-BC36-6FFC1C6BD148}" dt="2022-12-23T01:08:04.190" v="596" actId="18676"/>
        <pc:sldMkLst>
          <pc:docMk/>
          <pc:sldMk cId="340587028" sldId="2391"/>
        </pc:sldMkLst>
      </pc:sldChg>
      <pc:sldChg chg="del">
        <pc:chgData name="Segev, Jonathan" userId="7c67a1b0-8725-4553-8055-0888dbcaef94" providerId="ADAL" clId="{892CCDA3-9BE4-44E7-BC36-6FFC1C6BD148}" dt="2022-12-23T01:08:04.190" v="596" actId="18676"/>
        <pc:sldMkLst>
          <pc:docMk/>
          <pc:sldMk cId="2220088644" sldId="2400"/>
        </pc:sldMkLst>
      </pc:sldChg>
      <pc:sldChg chg="del">
        <pc:chgData name="Segev, Jonathan" userId="7c67a1b0-8725-4553-8055-0888dbcaef94" providerId="ADAL" clId="{892CCDA3-9BE4-44E7-BC36-6FFC1C6BD148}" dt="2022-12-23T01:07:44.340" v="593" actId="47"/>
        <pc:sldMkLst>
          <pc:docMk/>
          <pc:sldMk cId="3944149060" sldId="2507"/>
        </pc:sldMkLst>
      </pc:sldChg>
      <pc:sldChg chg="del">
        <pc:chgData name="Segev, Jonathan" userId="7c67a1b0-8725-4553-8055-0888dbcaef94" providerId="ADAL" clId="{892CCDA3-9BE4-44E7-BC36-6FFC1C6BD148}" dt="2022-12-23T01:07:46.884" v="594" actId="47"/>
        <pc:sldMkLst>
          <pc:docMk/>
          <pc:sldMk cId="997842406" sldId="2508"/>
        </pc:sldMkLst>
      </pc:sldChg>
      <pc:sldChg chg="del">
        <pc:chgData name="Segev, Jonathan" userId="7c67a1b0-8725-4553-8055-0888dbcaef94" providerId="ADAL" clId="{892CCDA3-9BE4-44E7-BC36-6FFC1C6BD148}" dt="2022-12-23T01:08:04.190" v="596" actId="18676"/>
        <pc:sldMkLst>
          <pc:docMk/>
          <pc:sldMk cId="2010328590" sldId="2511"/>
        </pc:sldMkLst>
      </pc:sldChg>
      <pc:sldChg chg="del">
        <pc:chgData name="Segev, Jonathan" userId="7c67a1b0-8725-4553-8055-0888dbcaef94" providerId="ADAL" clId="{892CCDA3-9BE4-44E7-BC36-6FFC1C6BD148}" dt="2022-12-23T01:08:04.190" v="596" actId="18676"/>
        <pc:sldMkLst>
          <pc:docMk/>
          <pc:sldMk cId="47713469" sldId="2512"/>
        </pc:sldMkLst>
      </pc:sldChg>
      <pc:sldChg chg="del">
        <pc:chgData name="Segev, Jonathan" userId="7c67a1b0-8725-4553-8055-0888dbcaef94" providerId="ADAL" clId="{892CCDA3-9BE4-44E7-BC36-6FFC1C6BD148}" dt="2022-12-23T01:08:04.190" v="596" actId="18676"/>
        <pc:sldMkLst>
          <pc:docMk/>
          <pc:sldMk cId="3057450785" sldId="2513"/>
        </pc:sldMkLst>
      </pc:sldChg>
      <pc:sldChg chg="del">
        <pc:chgData name="Segev, Jonathan" userId="7c67a1b0-8725-4553-8055-0888dbcaef94" providerId="ADAL" clId="{892CCDA3-9BE4-44E7-BC36-6FFC1C6BD148}" dt="2022-12-23T01:08:04.190" v="596" actId="18676"/>
        <pc:sldMkLst>
          <pc:docMk/>
          <pc:sldMk cId="2071943385" sldId="2515"/>
        </pc:sldMkLst>
      </pc:sldChg>
      <pc:sldChg chg="del">
        <pc:chgData name="Segev, Jonathan" userId="7c67a1b0-8725-4553-8055-0888dbcaef94" providerId="ADAL" clId="{892CCDA3-9BE4-44E7-BC36-6FFC1C6BD148}" dt="2022-12-23T01:08:04.190" v="596" actId="18676"/>
        <pc:sldMkLst>
          <pc:docMk/>
          <pc:sldMk cId="3333003639" sldId="2516"/>
        </pc:sldMkLst>
      </pc:sldChg>
      <pc:sldChg chg="del">
        <pc:chgData name="Segev, Jonathan" userId="7c67a1b0-8725-4553-8055-0888dbcaef94" providerId="ADAL" clId="{892CCDA3-9BE4-44E7-BC36-6FFC1C6BD148}" dt="2022-12-23T01:08:04.190" v="596" actId="18676"/>
        <pc:sldMkLst>
          <pc:docMk/>
          <pc:sldMk cId="3223429728" sldId="2517"/>
        </pc:sldMkLst>
      </pc:sldChg>
      <pc:sldChg chg="del">
        <pc:chgData name="Segev, Jonathan" userId="7c67a1b0-8725-4553-8055-0888dbcaef94" providerId="ADAL" clId="{892CCDA3-9BE4-44E7-BC36-6FFC1C6BD148}" dt="2022-12-23T01:07:43.327" v="592" actId="47"/>
        <pc:sldMkLst>
          <pc:docMk/>
          <pc:sldMk cId="3494412004" sldId="2534"/>
        </pc:sldMkLst>
      </pc:sldChg>
      <pc:sldChg chg="del">
        <pc:chgData name="Segev, Jonathan" userId="7c67a1b0-8725-4553-8055-0888dbcaef94" providerId="ADAL" clId="{892CCDA3-9BE4-44E7-BC36-6FFC1C6BD148}" dt="2022-12-23T01:06:21.509" v="542" actId="47"/>
        <pc:sldMkLst>
          <pc:docMk/>
          <pc:sldMk cId="0" sldId="2535"/>
        </pc:sldMkLst>
      </pc:sldChg>
      <pc:sldChg chg="del">
        <pc:chgData name="Segev, Jonathan" userId="7c67a1b0-8725-4553-8055-0888dbcaef94" providerId="ADAL" clId="{892CCDA3-9BE4-44E7-BC36-6FFC1C6BD148}" dt="2022-12-23T01:07:41.993" v="591" actId="47"/>
        <pc:sldMkLst>
          <pc:docMk/>
          <pc:sldMk cId="757763554" sldId="2536"/>
        </pc:sldMkLst>
      </pc:sldChg>
      <pc:sldChg chg="del">
        <pc:chgData name="Segev, Jonathan" userId="7c67a1b0-8725-4553-8055-0888dbcaef94" providerId="ADAL" clId="{892CCDA3-9BE4-44E7-BC36-6FFC1C6BD148}" dt="2022-12-23T01:08:04.190" v="596" actId="18676"/>
        <pc:sldMkLst>
          <pc:docMk/>
          <pc:sldMk cId="3839717895" sldId="2537"/>
        </pc:sldMkLst>
      </pc:sldChg>
      <pc:sldChg chg="del">
        <pc:chgData name="Segev, Jonathan" userId="7c67a1b0-8725-4553-8055-0888dbcaef94" providerId="ADAL" clId="{892CCDA3-9BE4-44E7-BC36-6FFC1C6BD148}" dt="2022-12-23T01:08:04.190" v="596" actId="18676"/>
        <pc:sldMkLst>
          <pc:docMk/>
          <pc:sldMk cId="3227167445" sldId="2538"/>
        </pc:sldMkLst>
      </pc:sldChg>
      <pc:sldChg chg="del">
        <pc:chgData name="Segev, Jonathan" userId="7c67a1b0-8725-4553-8055-0888dbcaef94" providerId="ADAL" clId="{892CCDA3-9BE4-44E7-BC36-6FFC1C6BD148}" dt="2022-12-23T01:08:04.190" v="596" actId="18676"/>
        <pc:sldMkLst>
          <pc:docMk/>
          <pc:sldMk cId="1983787840" sldId="2539"/>
        </pc:sldMkLst>
      </pc:sldChg>
      <pc:sldChg chg="del">
        <pc:chgData name="Segev, Jonathan" userId="7c67a1b0-8725-4553-8055-0888dbcaef94" providerId="ADAL" clId="{892CCDA3-9BE4-44E7-BC36-6FFC1C6BD148}" dt="2022-12-23T01:08:04.190" v="596" actId="18676"/>
        <pc:sldMkLst>
          <pc:docMk/>
          <pc:sldMk cId="2865270250" sldId="2540"/>
        </pc:sldMkLst>
      </pc:sldChg>
      <pc:sldChg chg="del">
        <pc:chgData name="Segev, Jonathan" userId="7c67a1b0-8725-4553-8055-0888dbcaef94" providerId="ADAL" clId="{892CCDA3-9BE4-44E7-BC36-6FFC1C6BD148}" dt="2022-12-23T01:06:25.379" v="543" actId="47"/>
        <pc:sldMkLst>
          <pc:docMk/>
          <pc:sldMk cId="1516789695" sldId="2541"/>
        </pc:sldMkLst>
      </pc:sldChg>
      <pc:sldChg chg="del">
        <pc:chgData name="Segev, Jonathan" userId="7c67a1b0-8725-4553-8055-0888dbcaef94" providerId="ADAL" clId="{892CCDA3-9BE4-44E7-BC36-6FFC1C6BD148}" dt="2022-12-23T01:07:58.524" v="595" actId="18676"/>
        <pc:sldMkLst>
          <pc:docMk/>
          <pc:sldMk cId="456371025" sldId="2542"/>
        </pc:sldMkLst>
      </pc:sldChg>
      <pc:sldChg chg="del">
        <pc:chgData name="Segev, Jonathan" userId="7c67a1b0-8725-4553-8055-0888dbcaef94" providerId="ADAL" clId="{892CCDA3-9BE4-44E7-BC36-6FFC1C6BD148}" dt="2022-12-23T01:08:04.190" v="596" actId="18676"/>
        <pc:sldMkLst>
          <pc:docMk/>
          <pc:sldMk cId="3366882370" sldId="2543"/>
        </pc:sldMkLst>
      </pc:sldChg>
      <pc:sldChg chg="del">
        <pc:chgData name="Segev, Jonathan" userId="7c67a1b0-8725-4553-8055-0888dbcaef94" providerId="ADAL" clId="{892CCDA3-9BE4-44E7-BC36-6FFC1C6BD148}" dt="2022-12-23T01:08:04.190" v="596" actId="18676"/>
        <pc:sldMkLst>
          <pc:docMk/>
          <pc:sldMk cId="903667663" sldId="2544"/>
        </pc:sldMkLst>
      </pc:sldChg>
      <pc:sldChg chg="del">
        <pc:chgData name="Segev, Jonathan" userId="7c67a1b0-8725-4553-8055-0888dbcaef94" providerId="ADAL" clId="{892CCDA3-9BE4-44E7-BC36-6FFC1C6BD148}" dt="2022-12-23T01:08:04.190" v="596" actId="18676"/>
        <pc:sldMkLst>
          <pc:docMk/>
          <pc:sldMk cId="1038390233" sldId="2545"/>
        </pc:sldMkLst>
      </pc:sldChg>
      <pc:sldChg chg="del">
        <pc:chgData name="Segev, Jonathan" userId="7c67a1b0-8725-4553-8055-0888dbcaef94" providerId="ADAL" clId="{892CCDA3-9BE4-44E7-BC36-6FFC1C6BD148}" dt="2022-12-23T01:08:04.190" v="596" actId="18676"/>
        <pc:sldMkLst>
          <pc:docMk/>
          <pc:sldMk cId="2552247095" sldId="2547"/>
        </pc:sldMkLst>
      </pc:sldChg>
      <pc:sldChg chg="del">
        <pc:chgData name="Segev, Jonathan" userId="7c67a1b0-8725-4553-8055-0888dbcaef94" providerId="ADAL" clId="{892CCDA3-9BE4-44E7-BC36-6FFC1C6BD148}" dt="2022-12-23T01:08:04.190" v="596" actId="18676"/>
        <pc:sldMkLst>
          <pc:docMk/>
          <pc:sldMk cId="3840315721" sldId="2548"/>
        </pc:sldMkLst>
      </pc:sldChg>
      <pc:sldChg chg="del">
        <pc:chgData name="Segev, Jonathan" userId="7c67a1b0-8725-4553-8055-0888dbcaef94" providerId="ADAL" clId="{892CCDA3-9BE4-44E7-BC36-6FFC1C6BD148}" dt="2022-12-23T01:08:04.190" v="596" actId="18676"/>
        <pc:sldMkLst>
          <pc:docMk/>
          <pc:sldMk cId="2802854703" sldId="2549"/>
        </pc:sldMkLst>
      </pc:sldChg>
      <pc:sldChg chg="del">
        <pc:chgData name="Segev, Jonathan" userId="7c67a1b0-8725-4553-8055-0888dbcaef94" providerId="ADAL" clId="{892CCDA3-9BE4-44E7-BC36-6FFC1C6BD148}" dt="2022-12-23T01:08:04.190" v="596" actId="18676"/>
        <pc:sldMkLst>
          <pc:docMk/>
          <pc:sldMk cId="2038286703" sldId="2550"/>
        </pc:sldMkLst>
      </pc:sldChg>
      <pc:sldChg chg="del">
        <pc:chgData name="Segev, Jonathan" userId="7c67a1b0-8725-4553-8055-0888dbcaef94" providerId="ADAL" clId="{892CCDA3-9BE4-44E7-BC36-6FFC1C6BD148}" dt="2022-12-23T01:08:04.190" v="596" actId="18676"/>
        <pc:sldMkLst>
          <pc:docMk/>
          <pc:sldMk cId="3374786485" sldId="2551"/>
        </pc:sldMkLst>
      </pc:sldChg>
      <pc:sldChg chg="del">
        <pc:chgData name="Segev, Jonathan" userId="7c67a1b0-8725-4553-8055-0888dbcaef94" providerId="ADAL" clId="{892CCDA3-9BE4-44E7-BC36-6FFC1C6BD148}" dt="2022-12-23T01:08:11.691" v="597" actId="18676"/>
        <pc:sldMkLst>
          <pc:docMk/>
          <pc:sldMk cId="1116032880" sldId="2552"/>
        </pc:sldMkLst>
      </pc:sldChg>
      <pc:sldChg chg="del">
        <pc:chgData name="Segev, Jonathan" userId="7c67a1b0-8725-4553-8055-0888dbcaef94" providerId="ADAL" clId="{892CCDA3-9BE4-44E7-BC36-6FFC1C6BD148}" dt="2022-12-23T01:08:11.691" v="597" actId="18676"/>
        <pc:sldMkLst>
          <pc:docMk/>
          <pc:sldMk cId="3319710922" sldId="2556"/>
        </pc:sldMkLst>
      </pc:sldChg>
      <pc:sldChg chg="del">
        <pc:chgData name="Segev, Jonathan" userId="7c67a1b0-8725-4553-8055-0888dbcaef94" providerId="ADAL" clId="{892CCDA3-9BE4-44E7-BC36-6FFC1C6BD148}" dt="2022-12-23T01:08:11.691" v="597" actId="18676"/>
        <pc:sldMkLst>
          <pc:docMk/>
          <pc:sldMk cId="4239978756" sldId="2561"/>
        </pc:sldMkLst>
      </pc:sldChg>
      <pc:sldChg chg="del">
        <pc:chgData name="Segev, Jonathan" userId="7c67a1b0-8725-4553-8055-0888dbcaef94" providerId="ADAL" clId="{892CCDA3-9BE4-44E7-BC36-6FFC1C6BD148}" dt="2022-12-23T01:08:11.691" v="597" actId="18676"/>
        <pc:sldMkLst>
          <pc:docMk/>
          <pc:sldMk cId="935951612" sldId="2562"/>
        </pc:sldMkLst>
      </pc:sldChg>
      <pc:sldChg chg="del">
        <pc:chgData name="Segev, Jonathan" userId="7c67a1b0-8725-4553-8055-0888dbcaef94" providerId="ADAL" clId="{892CCDA3-9BE4-44E7-BC36-6FFC1C6BD148}" dt="2022-12-23T01:08:11.691" v="597" actId="18676"/>
        <pc:sldMkLst>
          <pc:docMk/>
          <pc:sldMk cId="3255995481" sldId="2563"/>
        </pc:sldMkLst>
      </pc:sldChg>
      <pc:sldChg chg="del">
        <pc:chgData name="Segev, Jonathan" userId="7c67a1b0-8725-4553-8055-0888dbcaef94" providerId="ADAL" clId="{892CCDA3-9BE4-44E7-BC36-6FFC1C6BD148}" dt="2022-12-23T01:08:11.691" v="597" actId="18676"/>
        <pc:sldMkLst>
          <pc:docMk/>
          <pc:sldMk cId="1088678296" sldId="2564"/>
        </pc:sldMkLst>
      </pc:sldChg>
      <pc:sldMasterChg chg="modSp mod">
        <pc:chgData name="Segev, Jonathan" userId="7c67a1b0-8725-4553-8055-0888dbcaef94" providerId="ADAL" clId="{892CCDA3-9BE4-44E7-BC36-6FFC1C6BD148}" dt="2022-12-22T18:36:07.195" v="18" actId="20577"/>
        <pc:sldMasterMkLst>
          <pc:docMk/>
          <pc:sldMasterMk cId="0" sldId="2147483648"/>
        </pc:sldMasterMkLst>
        <pc:spChg chg="mod">
          <ac:chgData name="Segev, Jonathan" userId="7c67a1b0-8725-4553-8055-0888dbcaef94" providerId="ADAL" clId="{892CCDA3-9BE4-44E7-BC36-6FFC1C6BD148}" dt="2022-12-22T18:36:01.466" v="13" actId="6549"/>
          <ac:spMkLst>
            <pc:docMk/>
            <pc:sldMasterMk cId="0" sldId="2147483648"/>
            <ac:spMk id="10" creationId="{00000000-0000-0000-0000-000000000000}"/>
          </ac:spMkLst>
        </pc:spChg>
        <pc:spChg chg="mod">
          <ac:chgData name="Segev, Jonathan" userId="7c67a1b0-8725-4553-8055-0888dbcaef94" providerId="ADAL" clId="{892CCDA3-9BE4-44E7-BC36-6FFC1C6BD148}" dt="2022-12-22T18:36:07.195" v="18" actId="20577"/>
          <ac:spMkLst>
            <pc:docMk/>
            <pc:sldMasterMk cId="0" sldId="2147483648"/>
            <ac:spMk id="1027" creationId="{00000000-0000-0000-0000-000000000000}"/>
          </ac:spMkLst>
        </pc:spChg>
      </pc:sldMasterChg>
    </pc:docChg>
  </pc:docChgLst>
  <pc:docChgLst>
    <pc:chgData name="Segev, Jonathan" userId="7c67a1b0-8725-4553-8055-0888dbcaef94" providerId="ADAL" clId="{33F10AA2-03DC-415B-85E0-0C531C95B04A}"/>
    <pc:docChg chg="modSld modMainMaster modSection">
      <pc:chgData name="Segev, Jonathan" userId="7c67a1b0-8725-4553-8055-0888dbcaef94" providerId="ADAL" clId="{33F10AA2-03DC-415B-85E0-0C531C95B04A}" dt="2023-03-30T21:32:48.252" v="123" actId="17846"/>
      <pc:docMkLst>
        <pc:docMk/>
      </pc:docMkLst>
      <pc:sldChg chg="modSp mod">
        <pc:chgData name="Segev, Jonathan" userId="7c67a1b0-8725-4553-8055-0888dbcaef94" providerId="ADAL" clId="{33F10AA2-03DC-415B-85E0-0C531C95B04A}" dt="2023-03-30T21:13:31.434" v="18" actId="20577"/>
        <pc:sldMkLst>
          <pc:docMk/>
          <pc:sldMk cId="0" sldId="256"/>
        </pc:sldMkLst>
        <pc:spChg chg="mod">
          <ac:chgData name="Segev, Jonathan" userId="7c67a1b0-8725-4553-8055-0888dbcaef94" providerId="ADAL" clId="{33F10AA2-03DC-415B-85E0-0C531C95B04A}" dt="2023-03-30T21:13:22.082" v="8" actId="20577"/>
          <ac:spMkLst>
            <pc:docMk/>
            <pc:sldMk cId="0" sldId="256"/>
            <ac:spMk id="3073" creationId="{00000000-0000-0000-0000-000000000000}"/>
          </ac:spMkLst>
        </pc:spChg>
        <pc:spChg chg="mod">
          <ac:chgData name="Segev, Jonathan" userId="7c67a1b0-8725-4553-8055-0888dbcaef94" providerId="ADAL" clId="{33F10AA2-03DC-415B-85E0-0C531C95B04A}" dt="2023-03-30T21:13:31.434" v="18" actId="20577"/>
          <ac:spMkLst>
            <pc:docMk/>
            <pc:sldMk cId="0" sldId="256"/>
            <ac:spMk id="3074" creationId="{00000000-0000-0000-0000-000000000000}"/>
          </ac:spMkLst>
        </pc:spChg>
      </pc:sldChg>
      <pc:sldChg chg="modSp mod">
        <pc:chgData name="Segev, Jonathan" userId="7c67a1b0-8725-4553-8055-0888dbcaef94" providerId="ADAL" clId="{33F10AA2-03DC-415B-85E0-0C531C95B04A}" dt="2023-03-30T21:14:25.976" v="58" actId="20577"/>
        <pc:sldMkLst>
          <pc:docMk/>
          <pc:sldMk cId="0" sldId="257"/>
        </pc:sldMkLst>
        <pc:spChg chg="mod">
          <ac:chgData name="Segev, Jonathan" userId="7c67a1b0-8725-4553-8055-0888dbcaef94" providerId="ADAL" clId="{33F10AA2-03DC-415B-85E0-0C531C95B04A}" dt="2023-03-30T21:14:25.976" v="58" actId="20577"/>
          <ac:spMkLst>
            <pc:docMk/>
            <pc:sldMk cId="0" sldId="257"/>
            <ac:spMk id="4098" creationId="{00000000-0000-0000-0000-000000000000}"/>
          </ac:spMkLst>
        </pc:spChg>
      </pc:sldChg>
      <pc:sldChg chg="modSp mod">
        <pc:chgData name="Segev, Jonathan" userId="7c67a1b0-8725-4553-8055-0888dbcaef94" providerId="ADAL" clId="{33F10AA2-03DC-415B-85E0-0C531C95B04A}" dt="2023-03-30T21:14:03.340" v="42" actId="6549"/>
        <pc:sldMkLst>
          <pc:docMk/>
          <pc:sldMk cId="1558500835" sldId="265"/>
        </pc:sldMkLst>
        <pc:spChg chg="mod">
          <ac:chgData name="Segev, Jonathan" userId="7c67a1b0-8725-4553-8055-0888dbcaef94" providerId="ADAL" clId="{33F10AA2-03DC-415B-85E0-0C531C95B04A}" dt="2023-03-30T21:14:03.340" v="42" actId="6549"/>
          <ac:spMkLst>
            <pc:docMk/>
            <pc:sldMk cId="1558500835" sldId="265"/>
            <ac:spMk id="3" creationId="{00000000-0000-0000-0000-000000000000}"/>
          </ac:spMkLst>
        </pc:spChg>
      </pc:sldChg>
      <pc:sldChg chg="modSp mod">
        <pc:chgData name="Segev, Jonathan" userId="7c67a1b0-8725-4553-8055-0888dbcaef94" providerId="ADAL" clId="{33F10AA2-03DC-415B-85E0-0C531C95B04A}" dt="2023-03-30T21:29:09.586" v="85" actId="20577"/>
        <pc:sldMkLst>
          <pc:docMk/>
          <pc:sldMk cId="1606978152" sldId="345"/>
        </pc:sldMkLst>
        <pc:graphicFrameChg chg="modGraphic">
          <ac:chgData name="Segev, Jonathan" userId="7c67a1b0-8725-4553-8055-0888dbcaef94" providerId="ADAL" clId="{33F10AA2-03DC-415B-85E0-0C531C95B04A}" dt="2023-03-30T21:29:09.586" v="85"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33F10AA2-03DC-415B-85E0-0C531C95B04A}" dt="2023-03-30T21:28:56.483" v="77" actId="20577"/>
        <pc:sldMkLst>
          <pc:docMk/>
          <pc:sldMk cId="4011216508" sldId="569"/>
        </pc:sldMkLst>
        <pc:spChg chg="mod">
          <ac:chgData name="Segev, Jonathan" userId="7c67a1b0-8725-4553-8055-0888dbcaef94" providerId="ADAL" clId="{33F10AA2-03DC-415B-85E0-0C531C95B04A}" dt="2023-03-30T21:28:56.483" v="77" actId="20577"/>
          <ac:spMkLst>
            <pc:docMk/>
            <pc:sldMk cId="4011216508" sldId="569"/>
            <ac:spMk id="2" creationId="{00000000-0000-0000-0000-000000000000}"/>
          </ac:spMkLst>
        </pc:spChg>
      </pc:sldChg>
      <pc:sldChg chg="modSp mod">
        <pc:chgData name="Segev, Jonathan" userId="7c67a1b0-8725-4553-8055-0888dbcaef94" providerId="ADAL" clId="{33F10AA2-03DC-415B-85E0-0C531C95B04A}" dt="2023-03-30T21:31:21.198" v="108" actId="6549"/>
        <pc:sldMkLst>
          <pc:docMk/>
          <pc:sldMk cId="2279493781" sldId="690"/>
        </pc:sldMkLst>
        <pc:spChg chg="mod">
          <ac:chgData name="Segev, Jonathan" userId="7c67a1b0-8725-4553-8055-0888dbcaef94" providerId="ADAL" clId="{33F10AA2-03DC-415B-85E0-0C531C95B04A}" dt="2023-03-30T21:31:21.198" v="108" actId="6549"/>
          <ac:spMkLst>
            <pc:docMk/>
            <pc:sldMk cId="2279493781" sldId="690"/>
            <ac:spMk id="2" creationId="{00000000-0000-0000-0000-000000000000}"/>
          </ac:spMkLst>
        </pc:spChg>
      </pc:sldChg>
      <pc:sldChg chg="modSp mod">
        <pc:chgData name="Segev, Jonathan" userId="7c67a1b0-8725-4553-8055-0888dbcaef94" providerId="ADAL" clId="{33F10AA2-03DC-415B-85E0-0C531C95B04A}" dt="2023-03-30T21:31:30.453" v="121" actId="6549"/>
        <pc:sldMkLst>
          <pc:docMk/>
          <pc:sldMk cId="3473345634" sldId="694"/>
        </pc:sldMkLst>
        <pc:spChg chg="mod">
          <ac:chgData name="Segev, Jonathan" userId="7c67a1b0-8725-4553-8055-0888dbcaef94" providerId="ADAL" clId="{33F10AA2-03DC-415B-85E0-0C531C95B04A}" dt="2023-03-30T21:31:30.453" v="121" actId="6549"/>
          <ac:spMkLst>
            <pc:docMk/>
            <pc:sldMk cId="3473345634" sldId="694"/>
            <ac:spMk id="2" creationId="{00000000-0000-0000-0000-000000000000}"/>
          </ac:spMkLst>
        </pc:spChg>
      </pc:sldChg>
      <pc:sldChg chg="modSp mod">
        <pc:chgData name="Segev, Jonathan" userId="7c67a1b0-8725-4553-8055-0888dbcaef94" providerId="ADAL" clId="{33F10AA2-03DC-415B-85E0-0C531C95B04A}" dt="2023-03-30T21:16:37.178" v="61" actId="20577"/>
        <pc:sldMkLst>
          <pc:docMk/>
          <pc:sldMk cId="1968720319" sldId="2366"/>
        </pc:sldMkLst>
        <pc:spChg chg="mod">
          <ac:chgData name="Segev, Jonathan" userId="7c67a1b0-8725-4553-8055-0888dbcaef94" providerId="ADAL" clId="{33F10AA2-03DC-415B-85E0-0C531C95B04A}" dt="2023-03-30T21:16:37.178" v="61" actId="20577"/>
          <ac:spMkLst>
            <pc:docMk/>
            <pc:sldMk cId="1968720319" sldId="2366"/>
            <ac:spMk id="3" creationId="{00000000-0000-0000-0000-000000000000}"/>
          </ac:spMkLst>
        </pc:spChg>
      </pc:sldChg>
      <pc:sldMasterChg chg="modSp mod">
        <pc:chgData name="Segev, Jonathan" userId="7c67a1b0-8725-4553-8055-0888dbcaef94" providerId="ADAL" clId="{33F10AA2-03DC-415B-85E0-0C531C95B04A}" dt="2023-03-30T21:13:14.492" v="5" actId="6549"/>
        <pc:sldMasterMkLst>
          <pc:docMk/>
          <pc:sldMasterMk cId="0" sldId="2147483648"/>
        </pc:sldMasterMkLst>
        <pc:spChg chg="mod">
          <ac:chgData name="Segev, Jonathan" userId="7c67a1b0-8725-4553-8055-0888dbcaef94" providerId="ADAL" clId="{33F10AA2-03DC-415B-85E0-0C531C95B04A}" dt="2023-03-30T21:13:14.492" v="5"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802.11-23/569r0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2023-03-30</a:t>
            </a:r>
          </a:p>
        </p:txBody>
      </p:sp>
      <p:sp>
        <p:nvSpPr>
          <p:cNvPr id="6" name="Date Placeholder 3"/>
          <p:cNvSpPr>
            <a:spLocks noGrp="1"/>
          </p:cNvSpPr>
          <p:nvPr>
            <p:ph type="dt" idx="10"/>
          </p:nvPr>
        </p:nvSpPr>
        <p:spPr/>
        <p:txBody>
          <a:bodyPr/>
          <a:lstStyle/>
          <a:p>
            <a:r>
              <a:rPr lang="en-US"/>
              <a:t>May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initial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72051724"/>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7"/>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17409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Spec. Framework Document (15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99726487"/>
              </p:ext>
            </p:extLst>
          </p:nvPr>
        </p:nvGraphicFramePr>
        <p:xfrm>
          <a:off x="914401" y="1260086"/>
          <a:ext cx="10460566" cy="33831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2023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a:t>
            </a:r>
            <a:r>
              <a:rPr lang="en-US" sz="2000" b="0"/>
              <a:t>: </a:t>
            </a:r>
            <a:r>
              <a:rPr lang="en-US" sz="2000" b="0">
                <a:hlinkClick r:id="rId2"/>
              </a:rPr>
              <a:t>https://web.cvent.com/event/c8c74da9-42ef-4650-bbf6-d33d40c6bedc/summary</a:t>
            </a:r>
            <a:r>
              <a:rPr lang="en-US" sz="2000" b="0"/>
              <a:t> </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115513</TotalTime>
  <Words>4116</Words>
  <Application>Microsoft Office PowerPoint</Application>
  <PresentationFormat>Widescreen</PresentationFormat>
  <Paragraphs>489</Paragraphs>
  <Slides>40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7" baseType="lpstr">
      <vt:lpstr>Arial</vt:lpstr>
      <vt:lpstr>Calibri</vt:lpstr>
      <vt:lpstr>Monotype Sorts</vt:lpstr>
      <vt:lpstr>Montserrat</vt:lpstr>
      <vt:lpstr>Times New Roman</vt:lpstr>
      <vt:lpstr>Office Theme</vt:lpstr>
      <vt:lpstr>Document</vt:lpstr>
      <vt:lpstr>TGbk Next Generation Positioning  Agenda for the May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802.11 Interim Meeting Week Agenda</vt:lpstr>
      <vt:lpstr>Submission List for the week</vt:lpstr>
      <vt:lpstr>May IEEE Meeting –  May 15th</vt:lpstr>
      <vt:lpstr>Submission List for the May 15th meeting</vt:lpstr>
      <vt:lpstr>Review Submissions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726</cp:revision>
  <cp:lastPrinted>1601-01-01T00:00:00Z</cp:lastPrinted>
  <dcterms:created xsi:type="dcterms:W3CDTF">2018-08-06T10:28:59Z</dcterms:created>
  <dcterms:modified xsi:type="dcterms:W3CDTF">2023-03-30T21:32:58Z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