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1081" r:id="rId20"/>
    <p:sldId id="1096" r:id="rId21"/>
    <p:sldId id="1097" r:id="rId22"/>
    <p:sldId id="1099" r:id="rId23"/>
    <p:sldId id="933" r:id="rId24"/>
    <p:sldId id="1074" r:id="rId25"/>
    <p:sldId id="897" r:id="rId26"/>
    <p:sldId id="1072" r:id="rId27"/>
    <p:sldId id="1076" r:id="rId28"/>
    <p:sldId id="1098" r:id="rId29"/>
    <p:sldId id="1082" r:id="rId30"/>
    <p:sldId id="1083" r:id="rId31"/>
    <p:sldId id="1084" r:id="rId32"/>
    <p:sldId id="1085" r:id="rId33"/>
    <p:sldId id="1086" r:id="rId34"/>
    <p:sldId id="1087" r:id="rId35"/>
    <p:sldId id="1088" r:id="rId36"/>
    <p:sldId id="1089" r:id="rId37"/>
    <p:sldId id="1090" r:id="rId38"/>
    <p:sldId id="1091" r:id="rId39"/>
    <p:sldId id="1092" r:id="rId40"/>
    <p:sldId id="1093" r:id="rId41"/>
    <p:sldId id="1094" r:id="rId42"/>
    <p:sldId id="1095" r:id="rId43"/>
    <p:sldId id="842" r:id="rId44"/>
    <p:sldId id="1024" r:id="rId45"/>
    <p:sldId id="1071" r:id="rId46"/>
    <p:sldId id="1079" r:id="rId47"/>
    <p:sldId id="1080" r:id="rId4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6424" autoAdjust="0"/>
  </p:normalViewPr>
  <p:slideViewPr>
    <p:cSldViewPr>
      <p:cViewPr varScale="1">
        <p:scale>
          <a:sx n="91" d="100"/>
          <a:sy n="91" d="100"/>
        </p:scale>
        <p:origin x="91" y="13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464043040"/>
        <c:axId val="-1464037056"/>
      </c:barChart>
      <c:catAx>
        <c:axId val="-14640430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64037056"/>
        <c:crosses val="autoZero"/>
        <c:auto val="1"/>
        <c:lblAlgn val="ctr"/>
        <c:lblOffset val="100"/>
        <c:noMultiLvlLbl val="0"/>
      </c:catAx>
      <c:valAx>
        <c:axId val="-14640370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6404304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869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26923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530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7295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854099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6612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25187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79114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8568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75957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91454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4258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2088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72593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62950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8452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67558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2271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63669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2023-04-24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8540973"/>
              </p:ext>
            </p:extLst>
          </p:nvPr>
        </p:nvGraphicFramePr>
        <p:xfrm>
          <a:off x="3429000" y="1600200"/>
          <a:ext cx="8305801" cy="39270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OSC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editorial -resolution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28326373"/>
              </p:ext>
            </p:extLst>
          </p:nvPr>
        </p:nvGraphicFramePr>
        <p:xfrm>
          <a:off x="3429000" y="1600200"/>
          <a:ext cx="8305801" cy="494889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Sensing Capabilities discovery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CID 1951 and 1979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Clause 6 new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839533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350945747"/>
              </p:ext>
            </p:extLst>
          </p:nvPr>
        </p:nvGraphicFramePr>
        <p:xfrm>
          <a:off x="3429000" y="1600200"/>
          <a:ext cx="8305801" cy="451153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CID 1951 and 1979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resolutions-for-frame and protocol-comments for the reporting-in-LB272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reporting comments 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on new Clause 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24601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537854350"/>
              </p:ext>
            </p:extLst>
          </p:nvPr>
        </p:nvGraphicFramePr>
        <p:xfrm>
          <a:off x="3429000" y="1600200"/>
          <a:ext cx="8305801" cy="47660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reporting comments 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frame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on new Clause 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Sensing Measurement Setup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23/0563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35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23/0607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638804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zh-CN" sz="1600" dirty="0" smtClean="0"/>
              <a:t>Motion (</a:t>
            </a:r>
            <a:r>
              <a:rPr lang="en-US" altLang="zh-CN" sz="1600" dirty="0" smtClean="0">
                <a:solidFill>
                  <a:srgbClr val="0000FF"/>
                </a:solidFill>
              </a:rPr>
              <a:t>270-282</a:t>
            </a:r>
            <a:r>
              <a:rPr lang="en-US" altLang="zh-CN" sz="1600" dirty="0" smtClean="0"/>
              <a:t>)</a:t>
            </a:r>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947148563"/>
              </p:ext>
            </p:extLst>
          </p:nvPr>
        </p:nvGraphicFramePr>
        <p:xfrm>
          <a:off x="3429000" y="1600200"/>
          <a:ext cx="8305801" cy="389128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23/0563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23/0460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23/0641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LB272 - Part 1: Non-TB sensing measurement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a:t>
                      </a:r>
                      <a:r>
                        <a:rPr lang="en-US" altLang="zh-CN" sz="1200" kern="1200" baseline="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 for CID 1296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lb272-ost-cid-1758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062863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24.73</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322/1302,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553570343"/>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0.229646697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0.247312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072449020"/>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b="1" dirty="0">
                          <a:solidFill>
                            <a:srgbClr val="000000"/>
                          </a:solidFill>
                          <a:effectLst/>
                          <a:latin typeface="Calibri" panose="020F0502020204030204" pitchFamily="34" charset="0"/>
                          <a:ea typeface="宋体" panose="02010600030101010101" pitchFamily="2" charset="-122"/>
                        </a:rPr>
                        <a:t>Assigned</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24</a:t>
                      </a:r>
                      <a:endParaRPr lang="zh-CN" sz="100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dirty="0">
                          <a:solidFill>
                            <a:srgbClr val="000000"/>
                          </a:solidFill>
                          <a:effectLst/>
                          <a:highlight>
                            <a:srgbClr val="00FFFF"/>
                          </a:highlight>
                          <a:latin typeface="Calibri" panose="020F0502020204030204" pitchFamily="34" charset="0"/>
                          <a:ea typeface="宋体" panose="02010600030101010101" pitchFamily="2" charset="-122"/>
                        </a:rPr>
                        <a:t>8</a:t>
                      </a:r>
                      <a:endParaRPr lang="zh-CN" sz="8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highlight>
                            <a:srgbClr val="00FFFF"/>
                          </a:highligh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solidFill>
                            <a:srgbClr val="000000"/>
                          </a:solidFill>
                          <a:effectLst/>
                          <a:highlight>
                            <a:srgbClr val="00FFFF"/>
                          </a:highligh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00">
                          <a:effectLst/>
                          <a:highlight>
                            <a:srgbClr val="00FFFF"/>
                          </a:highlight>
                          <a:latin typeface="Calibri" panose="020F0502020204030204" pitchFamily="34" charset="0"/>
                          <a:ea typeface="宋体" panose="02010600030101010101" pitchFamily="2" charset="-122"/>
                        </a:rPr>
                        <a:t>8</a:t>
                      </a:r>
                      <a:endParaRPr lang="zh-CN" sz="8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Anirud</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24</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8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24 </a:t>
                      </a:r>
                      <a:r>
                        <a:rPr lang="en-US" sz="1000" strike="sngStrike" dirty="0" smtClean="0">
                          <a:solidFill>
                            <a:srgbClr val="FF0000"/>
                          </a:solidFill>
                          <a:effectLst/>
                          <a:latin typeface="Calibri" panose="020F0502020204030204" pitchFamily="34" charset="0"/>
                          <a:ea typeface="宋体" panose="02010600030101010101" pitchFamily="2" charset="-122"/>
                        </a:rPr>
                        <a:t>21</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Assaf</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103</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83 </a:t>
                      </a:r>
                      <a:r>
                        <a:rPr lang="en-US" sz="1000" strike="sngStrike" dirty="0" smtClean="0">
                          <a:solidFill>
                            <a:srgbClr val="FF0000"/>
                          </a:solidFill>
                          <a:effectLst/>
                          <a:latin typeface="Calibri" panose="020F0502020204030204" pitchFamily="34" charset="0"/>
                          <a:ea typeface="宋体" panose="02010600030101010101" pitchFamily="2" charset="-122"/>
                        </a:rPr>
                        <a:t>82</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46</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46 </a:t>
                      </a:r>
                      <a:r>
                        <a:rPr lang="en-US" sz="1000" strike="sngStrike" dirty="0" smtClean="0">
                          <a:solidFill>
                            <a:srgbClr val="FF0000"/>
                          </a:solidFill>
                          <a:effectLst/>
                          <a:latin typeface="Calibri" panose="020F0502020204030204" pitchFamily="34" charset="0"/>
                          <a:ea typeface="宋体" panose="02010600030101010101" pitchFamily="2" charset="-122"/>
                        </a:rPr>
                        <a:t>45</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Cheng</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103</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76 </a:t>
                      </a:r>
                      <a:r>
                        <a:rPr lang="en-US" sz="1000" strike="sngStrike" dirty="0" smtClean="0">
                          <a:solidFill>
                            <a:srgbClr val="FF0000"/>
                          </a:solidFill>
                          <a:effectLst/>
                          <a:latin typeface="Calibri" panose="020F0502020204030204" pitchFamily="34" charset="0"/>
                          <a:ea typeface="宋体" panose="02010600030101010101" pitchFamily="2" charset="-122"/>
                        </a:rPr>
                        <a:t>78</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225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206 </a:t>
                      </a:r>
                      <a:r>
                        <a:rPr lang="en-US" sz="1000" strike="sngStrike" dirty="0" smtClean="0">
                          <a:solidFill>
                            <a:srgbClr val="FF0000"/>
                          </a:solidFill>
                          <a:effectLst/>
                          <a:latin typeface="Calibri" panose="020F0502020204030204" pitchFamily="34" charset="0"/>
                          <a:ea typeface="宋体" panose="02010600030101010101" pitchFamily="2" charset="-122"/>
                        </a:rPr>
                        <a:t>208</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3 </a:t>
                      </a:r>
                      <a:r>
                        <a:rPr lang="en-US" sz="1000" strike="sngStrike" dirty="0" smtClean="0">
                          <a:solidFill>
                            <a:srgbClr val="FF0000"/>
                          </a:solidFill>
                          <a:effectLst/>
                          <a:latin typeface="Calibri" panose="020F0502020204030204" pitchFamily="34" charset="0"/>
                          <a:ea typeface="宋体" panose="02010600030101010101" pitchFamily="2" charset="-122"/>
                        </a:rPr>
                        <a:t>0</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21</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Mahmoud</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81</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39 </a:t>
                      </a:r>
                      <a:r>
                        <a:rPr lang="en-US" sz="1000" strike="sngStrike" dirty="0" smtClean="0">
                          <a:solidFill>
                            <a:srgbClr val="FF0000"/>
                          </a:solidFill>
                          <a:effectLst/>
                          <a:latin typeface="Calibri" panose="020F0502020204030204" pitchFamily="34" charset="0"/>
                          <a:ea typeface="宋体" panose="02010600030101010101" pitchFamily="2" charset="-122"/>
                        </a:rPr>
                        <a:t>41</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solidFill>
                            <a:srgbClr val="FF0000"/>
                          </a:solidFill>
                          <a:effectLst/>
                          <a:latin typeface="Calibri" panose="020F0502020204030204" pitchFamily="34" charset="0"/>
                          <a:ea typeface="宋体" panose="02010600030101010101" pitchFamily="2" charset="-122"/>
                        </a:rPr>
                        <a:t>Mengshi</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16</a:t>
                      </a:r>
                      <a:r>
                        <a:rPr lang="en-US" sz="1000" baseline="0" dirty="0" smtClean="0">
                          <a:solidFill>
                            <a:srgbClr val="FF0000"/>
                          </a:solidFill>
                          <a:effectLst/>
                          <a:latin typeface="Calibri" panose="020F0502020204030204" pitchFamily="34" charset="0"/>
                          <a:ea typeface="宋体" panose="02010600030101010101" pitchFamily="2" charset="-122"/>
                        </a:rPr>
                        <a:t> </a:t>
                      </a:r>
                      <a:r>
                        <a:rPr lang="en-US" sz="1000" strike="sngStrike" dirty="0" smtClean="0">
                          <a:solidFill>
                            <a:srgbClr val="FF0000"/>
                          </a:solidFill>
                          <a:effectLst/>
                          <a:latin typeface="Calibri" panose="020F0502020204030204" pitchFamily="34" charset="0"/>
                          <a:ea typeface="宋体" panose="02010600030101010101" pitchFamily="2" charset="-122"/>
                        </a:rPr>
                        <a:t>15</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50</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26</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26</a:t>
                      </a:r>
                      <a:endParaRPr lang="zh-CN" sz="100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solidFill>
                            <a:srgbClr val="FF0000"/>
                          </a:solidFill>
                          <a:effectLst/>
                          <a:latin typeface="Calibri" panose="020F0502020204030204" pitchFamily="34" charset="0"/>
                          <a:ea typeface="宋体" panose="02010600030101010101" pitchFamily="2" charset="-122"/>
                        </a:rPr>
                        <a:t>Rui Du</a:t>
                      </a:r>
                      <a:endParaRPr lang="zh-CN" sz="100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39</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20 </a:t>
                      </a:r>
                      <a:r>
                        <a:rPr lang="en-US" sz="1000" strike="sngStrike" dirty="0" smtClean="0">
                          <a:solidFill>
                            <a:srgbClr val="FF0000"/>
                          </a:solidFill>
                          <a:effectLst/>
                          <a:latin typeface="Calibri" panose="020F0502020204030204" pitchFamily="34" charset="0"/>
                          <a:ea typeface="宋体" panose="02010600030101010101" pitchFamily="2" charset="-122"/>
                        </a:rPr>
                        <a:t>19</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Rui Yang</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17 </a:t>
                      </a:r>
                      <a:r>
                        <a:rPr lang="en-US" sz="1000" strike="sngStrike" dirty="0" smtClean="0">
                          <a:solidFill>
                            <a:srgbClr val="FF0000"/>
                          </a:solidFill>
                          <a:effectLst/>
                          <a:latin typeface="Calibri" panose="020F0502020204030204" pitchFamily="34" charset="0"/>
                          <a:ea typeface="宋体" panose="02010600030101010101" pitchFamily="2" charset="-122"/>
                        </a:rPr>
                        <a:t>20</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smtClean="0">
                          <a:effectLst/>
                          <a:latin typeface="Calibri" panose="020F0502020204030204" pitchFamily="34" charset="0"/>
                          <a:ea typeface="宋体" panose="02010600030101010101" pitchFamily="2" charset="-122"/>
                        </a:rPr>
                        <a:t>Steph</a:t>
                      </a:r>
                      <a:r>
                        <a:rPr lang="en-US" altLang="zh-CN" sz="1000" dirty="0" smtClean="0">
                          <a:effectLst/>
                          <a:latin typeface="Calibri" panose="020F0502020204030204" pitchFamily="34" charset="0"/>
                          <a:ea typeface="宋体" panose="02010600030101010101" pitchFamily="2" charset="-122"/>
                        </a:rPr>
                        <a:t>an</a:t>
                      </a:r>
                      <a:r>
                        <a:rPr lang="en-US" sz="1000" dirty="0" smtClean="0">
                          <a:effectLst/>
                          <a:latin typeface="Calibri" panose="020F0502020204030204" pitchFamily="34" charset="0"/>
                          <a:ea typeface="宋体" panose="02010600030101010101" pitchFamily="2" charset="-122"/>
                        </a:rPr>
                        <a:t> </a:t>
                      </a:r>
                      <a:r>
                        <a:rPr lang="en-US" sz="1000" dirty="0">
                          <a:effectLst/>
                          <a:latin typeface="Calibri" panose="020F0502020204030204" pitchFamily="34" charset="0"/>
                          <a:ea typeface="宋体" panose="02010600030101010101" pitchFamily="2" charset="-122"/>
                        </a:rPr>
                        <a:t>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14</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FF0000"/>
                          </a:solidFill>
                          <a:effectLst/>
                          <a:latin typeface="Calibri" panose="020F0502020204030204" pitchFamily="34" charset="0"/>
                          <a:ea typeface="宋体" panose="02010600030101010101" pitchFamily="2" charset="-122"/>
                        </a:rPr>
                        <a:t>Zinan</a:t>
                      </a:r>
                      <a:endParaRPr lang="zh-CN" sz="100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15</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FF0000"/>
                          </a:solidFill>
                          <a:effectLst/>
                          <a:latin typeface="Calibri" panose="020F0502020204030204" pitchFamily="34" charset="0"/>
                          <a:ea typeface="宋体" panose="02010600030101010101" pitchFamily="2" charset="-122"/>
                        </a:rPr>
                        <a:t>15 </a:t>
                      </a:r>
                      <a:r>
                        <a:rPr lang="en-US" sz="1000" strike="sngStrike" dirty="0" smtClean="0">
                          <a:solidFill>
                            <a:srgbClr val="FF0000"/>
                          </a:solidFill>
                          <a:effectLst/>
                          <a:latin typeface="Calibri" panose="020F0502020204030204" pitchFamily="34" charset="0"/>
                          <a:ea typeface="宋体" panose="02010600030101010101" pitchFamily="2" charset="-122"/>
                        </a:rPr>
                        <a:t>12</a:t>
                      </a:r>
                      <a:endParaRPr lang="zh-CN" sz="100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82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299</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8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322</a:t>
                      </a:r>
                      <a:endParaRPr lang="zh-CN" sz="8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968</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331</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0.192780338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0.2104455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78158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 or May 8?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9425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r>
              <a:rPr lang="en-US" altLang="zh-CN" sz="1800" b="1" kern="0" dirty="0"/>
              <a:t>: Pei Zhou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804011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r>
              <a:rPr lang="en-US" altLang="zh-CN" sz="1800" b="1" kern="0" dirty="0"/>
              <a:t>: Pei Zhou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83818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r>
              <a:rPr lang="en-US" altLang="zh-CN" sz="1800" b="1" kern="0" dirty="0"/>
              <a:t>: Kevin </a:t>
            </a:r>
            <a:r>
              <a:rPr lang="en-US" altLang="zh-CN" sz="1800" b="1" kern="0" dirty="0" err="1"/>
              <a:t>Tsunghan</a:t>
            </a:r>
            <a:r>
              <a:rPr lang="en-US" altLang="zh-CN" sz="1800" b="1" kern="0" dirty="0"/>
              <a:t> Tsai</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09247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342996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r>
              <a:rPr lang="en-US" altLang="zh-CN" sz="1800" b="1" kern="0" dirty="0"/>
              <a:t>: Stephen McCann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749406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r>
              <a:rPr lang="en-US" altLang="zh-CN" sz="1800" b="1" kern="0" dirty="0"/>
              <a:t>: Chris Beg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054953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r>
              <a:rPr lang="en-US" altLang="zh-CN" sz="1800" b="1" kern="0" dirty="0"/>
              <a:t>: Dongguk Lim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68294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688699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r>
              <a:rPr lang="en-US" altLang="zh-CN" sz="1800" b="1" kern="0" dirty="0"/>
              <a:t>: Chris Beg</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8420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r>
              <a:rPr lang="en-US" altLang="zh-CN" sz="1800" b="1" kern="0" dirty="0"/>
              <a:t>: Pei Zhou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4823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a:t>: Stephen McCann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80399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r>
              <a:rPr lang="en-US" altLang="zh-CN" sz="1800" b="1" kern="0" dirty="0"/>
              <a:t>: Chris Beg</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59115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r>
              <a:rPr lang="en-US" altLang="zh-CN" sz="1800" b="1" kern="0" dirty="0"/>
              <a:t>: Assaf Kasher </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55903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151729</TotalTime>
  <Words>5621</Words>
  <Application>Microsoft Office PowerPoint</Application>
  <PresentationFormat>宽屏</PresentationFormat>
  <Paragraphs>1560</Paragraphs>
  <Slides>47</Slides>
  <Notes>47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47</vt:i4>
      </vt:variant>
    </vt:vector>
  </HeadingPairs>
  <TitlesOfParts>
    <vt:vector size="58"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5852</cp:revision>
  <cp:lastPrinted>2014-11-04T15:04:57Z</cp:lastPrinted>
  <dcterms:created xsi:type="dcterms:W3CDTF">2007-04-17T18:10:23Z</dcterms:created>
  <dcterms:modified xsi:type="dcterms:W3CDTF">2023-04-25T16:02:03Z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(3)3fGgzAe5pqI/DBgjPt1Q6TXea+fR0cP0wH2N4t/FcDs+rHi7oaYFTe/eiVrgvnqdSDetHqXp
EN3SWeva4+wHrMjFaH16i8E7gUqCz4BZXkcvSZ320xQCP3ED4G4wV+yTTmqooKwrpzMr88JD
JvujwYoVlgL9H0Qk/8ETXeG17bcdFdNluM/8t4XSdNQZdE+az56SELyhUS2WadYb13Yermps
+NLVQA1pCH0NAJv6wE</vt:lpwstr>
  </property>
  <property fmtid="{D5CDD505-2E9C-101B-9397-08002B2CF9AE}" pid="27" name="_2015_ms_pID_7253431">
    <vt:lpwstr>8kCFt4T3VxMW9kSZMtbXV8/o6g610JyWEA08yY6YjuT6YdRvW8UmCt
DBTvz03Cm6C9bSvTUMAITAZgsPdhmFDQrbflXS3h6Xnth84a/V8sdPVZ468sb4tcjTFSqO4f
napHN5Pgwiq4wOyeNyFgFZnm/yfbJUk2KObDiH4X0KhRO/Jp7dPovfger11yEk9g9gM5j6e7
O9exNpySOiLIh0tCD5eDqO2AGSs99S0YLifb</vt:lpwstr>
  </property>
  <property fmtid="{D5CDD505-2E9C-101B-9397-08002B2CF9AE}" pid="28" name="_2015_ms_pID_7253432">
    <vt:lpwstr>IflWkhHDhygB3b+bdVEeSFk=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